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0" r:id="rId6"/>
    <p:sldId id="282" r:id="rId7"/>
    <p:sldId id="281" r:id="rId8"/>
    <p:sldId id="283" r:id="rId9"/>
    <p:sldId id="284" r:id="rId10"/>
    <p:sldId id="286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DBFE88-B304-46BE-A843-68E7D2441311}" v="2" dt="2025-04-04T12:37:44.8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9" d="100"/>
          <a:sy n="79" d="100"/>
        </p:scale>
        <p:origin x="41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ff4d3108-fc2b-467a-9bce-8537a42ee52e" providerId="ADAL" clId="{A5DBFE88-B304-46BE-A843-68E7D2441311}"/>
    <pc:docChg chg="custSel addSld modSld sldOrd modMainMaster">
      <pc:chgData name="Edmund Ryan" userId="ff4d3108-fc2b-467a-9bce-8537a42ee52e" providerId="ADAL" clId="{A5DBFE88-B304-46BE-A843-68E7D2441311}" dt="2025-04-04T12:41:14.466" v="169" actId="20577"/>
      <pc:docMkLst>
        <pc:docMk/>
      </pc:docMkLst>
      <pc:sldChg chg="modSp mod">
        <pc:chgData name="Edmund Ryan" userId="ff4d3108-fc2b-467a-9bce-8537a42ee52e" providerId="ADAL" clId="{A5DBFE88-B304-46BE-A843-68E7D2441311}" dt="2025-04-04T12:35:00.721" v="61" actId="20577"/>
        <pc:sldMkLst>
          <pc:docMk/>
          <pc:sldMk cId="1200329891" sldId="256"/>
        </pc:sldMkLst>
        <pc:spChg chg="mod">
          <ac:chgData name="Edmund Ryan" userId="ff4d3108-fc2b-467a-9bce-8537a42ee52e" providerId="ADAL" clId="{A5DBFE88-B304-46BE-A843-68E7D2441311}" dt="2025-04-04T12:34:18.946" v="10" actId="20577"/>
          <ac:spMkLst>
            <pc:docMk/>
            <pc:sldMk cId="1200329891" sldId="256"/>
            <ac:spMk id="2" creationId="{21473ACA-6C0E-5C60-2F21-FA597C64ECF6}"/>
          </ac:spMkLst>
        </pc:spChg>
        <pc:spChg chg="mod">
          <ac:chgData name="Edmund Ryan" userId="ff4d3108-fc2b-467a-9bce-8537a42ee52e" providerId="ADAL" clId="{A5DBFE88-B304-46BE-A843-68E7D2441311}" dt="2025-04-04T12:35:00.721" v="61" actId="20577"/>
          <ac:spMkLst>
            <pc:docMk/>
            <pc:sldMk cId="1200329891" sldId="256"/>
            <ac:spMk id="3" creationId="{B590476D-489F-43CE-AFCC-2D4F95EE5CCA}"/>
          </ac:spMkLst>
        </pc:spChg>
      </pc:sldChg>
      <pc:sldChg chg="modSp mod">
        <pc:chgData name="Edmund Ryan" userId="ff4d3108-fc2b-467a-9bce-8537a42ee52e" providerId="ADAL" clId="{A5DBFE88-B304-46BE-A843-68E7D2441311}" dt="2025-04-04T12:41:14.466" v="169" actId="20577"/>
        <pc:sldMkLst>
          <pc:docMk/>
          <pc:sldMk cId="3765874309" sldId="259"/>
        </pc:sldMkLst>
        <pc:spChg chg="mod">
          <ac:chgData name="Edmund Ryan" userId="ff4d3108-fc2b-467a-9bce-8537a42ee52e" providerId="ADAL" clId="{A5DBFE88-B304-46BE-A843-68E7D2441311}" dt="2025-04-04T12:41:14.466" v="169" actId="20577"/>
          <ac:spMkLst>
            <pc:docMk/>
            <pc:sldMk cId="3765874309" sldId="259"/>
            <ac:spMk id="3" creationId="{57C9A81E-E6C7-75AF-61B6-0BA03633EB6B}"/>
          </ac:spMkLst>
        </pc:spChg>
      </pc:sldChg>
      <pc:sldChg chg="modSp mod">
        <pc:chgData name="Edmund Ryan" userId="ff4d3108-fc2b-467a-9bce-8537a42ee52e" providerId="ADAL" clId="{A5DBFE88-B304-46BE-A843-68E7D2441311}" dt="2025-04-04T12:34:50.496" v="46" actId="20577"/>
        <pc:sldMkLst>
          <pc:docMk/>
          <pc:sldMk cId="3099241394" sldId="261"/>
        </pc:sldMkLst>
        <pc:spChg chg="mod">
          <ac:chgData name="Edmund Ryan" userId="ff4d3108-fc2b-467a-9bce-8537a42ee52e" providerId="ADAL" clId="{A5DBFE88-B304-46BE-A843-68E7D2441311}" dt="2025-04-04T12:34:50.496" v="46" actId="20577"/>
          <ac:spMkLst>
            <pc:docMk/>
            <pc:sldMk cId="3099241394" sldId="261"/>
            <ac:spMk id="2" creationId="{21473ACA-6C0E-5C60-2F21-FA597C64ECF6}"/>
          </ac:spMkLst>
        </pc:spChg>
        <pc:spChg chg="mod">
          <ac:chgData name="Edmund Ryan" userId="ff4d3108-fc2b-467a-9bce-8537a42ee52e" providerId="ADAL" clId="{A5DBFE88-B304-46BE-A843-68E7D2441311}" dt="2025-04-04T12:34:45.932" v="38"/>
          <ac:spMkLst>
            <pc:docMk/>
            <pc:sldMk cId="3099241394" sldId="261"/>
            <ac:spMk id="3" creationId="{B590476D-489F-43CE-AFCC-2D4F95EE5CCA}"/>
          </ac:spMkLst>
        </pc:spChg>
      </pc:sldChg>
      <pc:sldChg chg="modSp mod">
        <pc:chgData name="Edmund Ryan" userId="ff4d3108-fc2b-467a-9bce-8537a42ee52e" providerId="ADAL" clId="{A5DBFE88-B304-46BE-A843-68E7D2441311}" dt="2025-04-04T12:39:49.220" v="85" actId="27636"/>
        <pc:sldMkLst>
          <pc:docMk/>
          <pc:sldMk cId="1825452547" sldId="262"/>
        </pc:sldMkLst>
        <pc:spChg chg="mod">
          <ac:chgData name="Edmund Ryan" userId="ff4d3108-fc2b-467a-9bce-8537a42ee52e" providerId="ADAL" clId="{A5DBFE88-B304-46BE-A843-68E7D2441311}" dt="2025-04-04T12:39:49.220" v="85" actId="27636"/>
          <ac:spMkLst>
            <pc:docMk/>
            <pc:sldMk cId="1825452547" sldId="262"/>
            <ac:spMk id="3" creationId="{C2ECBE46-B15E-05AB-97A8-067C25F3B8BE}"/>
          </ac:spMkLst>
        </pc:spChg>
        <pc:spChg chg="mod">
          <ac:chgData name="Edmund Ryan" userId="ff4d3108-fc2b-467a-9bce-8537a42ee52e" providerId="ADAL" clId="{A5DBFE88-B304-46BE-A843-68E7D2441311}" dt="2025-04-04T12:35:22.915" v="62" actId="1076"/>
          <ac:spMkLst>
            <pc:docMk/>
            <pc:sldMk cId="1825452547" sldId="262"/>
            <ac:spMk id="5" creationId="{012DD612-6C68-3394-89F6-6429CF343EFA}"/>
          </ac:spMkLst>
        </pc:spChg>
      </pc:sldChg>
      <pc:sldChg chg="modSp mod">
        <pc:chgData name="Edmund Ryan" userId="ff4d3108-fc2b-467a-9bce-8537a42ee52e" providerId="ADAL" clId="{A5DBFE88-B304-46BE-A843-68E7D2441311}" dt="2025-04-04T12:36:22.686" v="66" actId="1076"/>
        <pc:sldMkLst>
          <pc:docMk/>
          <pc:sldMk cId="221577629" sldId="263"/>
        </pc:sldMkLst>
        <pc:spChg chg="mod">
          <ac:chgData name="Edmund Ryan" userId="ff4d3108-fc2b-467a-9bce-8537a42ee52e" providerId="ADAL" clId="{A5DBFE88-B304-46BE-A843-68E7D2441311}" dt="2025-04-04T12:35:42.945" v="64" actId="1076"/>
          <ac:spMkLst>
            <pc:docMk/>
            <pc:sldMk cId="221577629" sldId="263"/>
            <ac:spMk id="6" creationId="{1C3D8A8F-840A-1F8F-C99B-35003BB133E6}"/>
          </ac:spMkLst>
        </pc:spChg>
        <pc:picChg chg="mod">
          <ac:chgData name="Edmund Ryan" userId="ff4d3108-fc2b-467a-9bce-8537a42ee52e" providerId="ADAL" clId="{A5DBFE88-B304-46BE-A843-68E7D2441311}" dt="2025-04-04T12:36:22.686" v="66" actId="1076"/>
          <ac:picMkLst>
            <pc:docMk/>
            <pc:sldMk cId="221577629" sldId="263"/>
            <ac:picMk id="5" creationId="{4A31CEE9-2CAE-BCE2-D938-4E5D4BE4CFD3}"/>
          </ac:picMkLst>
        </pc:picChg>
      </pc:sldChg>
      <pc:sldChg chg="modSp mod">
        <pc:chgData name="Edmund Ryan" userId="ff4d3108-fc2b-467a-9bce-8537a42ee52e" providerId="ADAL" clId="{A5DBFE88-B304-46BE-A843-68E7D2441311}" dt="2025-04-04T12:39:49.230" v="86" actId="27636"/>
        <pc:sldMkLst>
          <pc:docMk/>
          <pc:sldMk cId="4276483914" sldId="264"/>
        </pc:sldMkLst>
        <pc:spChg chg="mod">
          <ac:chgData name="Edmund Ryan" userId="ff4d3108-fc2b-467a-9bce-8537a42ee52e" providerId="ADAL" clId="{A5DBFE88-B304-46BE-A843-68E7D2441311}" dt="2025-04-04T12:39:49.230" v="86" actId="27636"/>
          <ac:spMkLst>
            <pc:docMk/>
            <pc:sldMk cId="4276483914" sldId="264"/>
            <ac:spMk id="3" creationId="{C2ECBE46-B15E-05AB-97A8-067C25F3B8BE}"/>
          </ac:spMkLst>
        </pc:spChg>
        <pc:spChg chg="mod">
          <ac:chgData name="Edmund Ryan" userId="ff4d3108-fc2b-467a-9bce-8537a42ee52e" providerId="ADAL" clId="{A5DBFE88-B304-46BE-A843-68E7D2441311}" dt="2025-04-04T12:35:39.570" v="63" actId="1076"/>
          <ac:spMkLst>
            <pc:docMk/>
            <pc:sldMk cId="4276483914" sldId="264"/>
            <ac:spMk id="5" creationId="{005C655A-59F2-A9E1-2CB5-E88C4709843E}"/>
          </ac:spMkLst>
        </pc:spChg>
      </pc:sldChg>
      <pc:sldChg chg="modSp mod">
        <pc:chgData name="Edmund Ryan" userId="ff4d3108-fc2b-467a-9bce-8537a42ee52e" providerId="ADAL" clId="{A5DBFE88-B304-46BE-A843-68E7D2441311}" dt="2025-04-04T12:36:32.882" v="67" actId="1076"/>
        <pc:sldMkLst>
          <pc:docMk/>
          <pc:sldMk cId="2185626848" sldId="266"/>
        </pc:sldMkLst>
        <pc:spChg chg="mod">
          <ac:chgData name="Edmund Ryan" userId="ff4d3108-fc2b-467a-9bce-8537a42ee52e" providerId="ADAL" clId="{A5DBFE88-B304-46BE-A843-68E7D2441311}" dt="2025-04-04T12:35:45.890" v="65" actId="1076"/>
          <ac:spMkLst>
            <pc:docMk/>
            <pc:sldMk cId="2185626848" sldId="266"/>
            <ac:spMk id="6" creationId="{1C3D8A8F-840A-1F8F-C99B-35003BB133E6}"/>
          </ac:spMkLst>
        </pc:spChg>
        <pc:picChg chg="mod">
          <ac:chgData name="Edmund Ryan" userId="ff4d3108-fc2b-467a-9bce-8537a42ee52e" providerId="ADAL" clId="{A5DBFE88-B304-46BE-A843-68E7D2441311}" dt="2025-04-04T12:36:32.882" v="67" actId="1076"/>
          <ac:picMkLst>
            <pc:docMk/>
            <pc:sldMk cId="2185626848" sldId="266"/>
            <ac:picMk id="7" creationId="{F54C0BA8-4320-8EFF-ABD7-BBED7E9537A2}"/>
          </ac:picMkLst>
        </pc:picChg>
      </pc:sldChg>
      <pc:sldChg chg="modSp mod">
        <pc:chgData name="Edmund Ryan" userId="ff4d3108-fc2b-467a-9bce-8537a42ee52e" providerId="ADAL" clId="{A5DBFE88-B304-46BE-A843-68E7D2441311}" dt="2025-04-04T12:39:49.253" v="88" actId="27636"/>
        <pc:sldMkLst>
          <pc:docMk/>
          <pc:sldMk cId="1830661764" sldId="269"/>
        </pc:sldMkLst>
        <pc:spChg chg="mod">
          <ac:chgData name="Edmund Ryan" userId="ff4d3108-fc2b-467a-9bce-8537a42ee52e" providerId="ADAL" clId="{A5DBFE88-B304-46BE-A843-68E7D2441311}" dt="2025-04-04T12:39:49.253" v="88" actId="27636"/>
          <ac:spMkLst>
            <pc:docMk/>
            <pc:sldMk cId="1830661764" sldId="269"/>
            <ac:spMk id="3" creationId="{F6BF5C53-E488-9DAE-8574-DCBAEF95BB8C}"/>
          </ac:spMkLst>
        </pc:spChg>
      </pc:sldChg>
      <pc:sldChg chg="modSp mod">
        <pc:chgData name="Edmund Ryan" userId="ff4d3108-fc2b-467a-9bce-8537a42ee52e" providerId="ADAL" clId="{A5DBFE88-B304-46BE-A843-68E7D2441311}" dt="2025-04-04T12:39:49.244" v="87" actId="27636"/>
        <pc:sldMkLst>
          <pc:docMk/>
          <pc:sldMk cId="571559838" sldId="270"/>
        </pc:sldMkLst>
        <pc:spChg chg="mod">
          <ac:chgData name="Edmund Ryan" userId="ff4d3108-fc2b-467a-9bce-8537a42ee52e" providerId="ADAL" clId="{A5DBFE88-B304-46BE-A843-68E7D2441311}" dt="2025-04-04T12:39:49.244" v="87" actId="27636"/>
          <ac:spMkLst>
            <pc:docMk/>
            <pc:sldMk cId="571559838" sldId="270"/>
            <ac:spMk id="3" creationId="{F6BF5C53-E488-9DAE-8574-DCBAEF95BB8C}"/>
          </ac:spMkLst>
        </pc:spChg>
      </pc:sldChg>
      <pc:sldChg chg="modSp mod">
        <pc:chgData name="Edmund Ryan" userId="ff4d3108-fc2b-467a-9bce-8537a42ee52e" providerId="ADAL" clId="{A5DBFE88-B304-46BE-A843-68E7D2441311}" dt="2025-04-04T12:39:49.278" v="90" actId="27636"/>
        <pc:sldMkLst>
          <pc:docMk/>
          <pc:sldMk cId="4117425728" sldId="277"/>
        </pc:sldMkLst>
        <pc:spChg chg="mod">
          <ac:chgData name="Edmund Ryan" userId="ff4d3108-fc2b-467a-9bce-8537a42ee52e" providerId="ADAL" clId="{A5DBFE88-B304-46BE-A843-68E7D2441311}" dt="2025-04-04T12:39:49.278" v="90" actId="27636"/>
          <ac:spMkLst>
            <pc:docMk/>
            <pc:sldMk cId="4117425728" sldId="277"/>
            <ac:spMk id="3" creationId="{F6BF5C53-E488-9DAE-8574-DCBAEF95BB8C}"/>
          </ac:spMkLst>
        </pc:spChg>
      </pc:sldChg>
      <pc:sldChg chg="modSp mod">
        <pc:chgData name="Edmund Ryan" userId="ff4d3108-fc2b-467a-9bce-8537a42ee52e" providerId="ADAL" clId="{A5DBFE88-B304-46BE-A843-68E7D2441311}" dt="2025-04-04T12:39:49.264" v="89" actId="27636"/>
        <pc:sldMkLst>
          <pc:docMk/>
          <pc:sldMk cId="3394091443" sldId="278"/>
        </pc:sldMkLst>
        <pc:spChg chg="mod">
          <ac:chgData name="Edmund Ryan" userId="ff4d3108-fc2b-467a-9bce-8537a42ee52e" providerId="ADAL" clId="{A5DBFE88-B304-46BE-A843-68E7D2441311}" dt="2025-04-04T12:39:49.264" v="89" actId="27636"/>
          <ac:spMkLst>
            <pc:docMk/>
            <pc:sldMk cId="3394091443" sldId="278"/>
            <ac:spMk id="3" creationId="{B2FBBCC9-7843-BFD1-9F17-C1AD330322C0}"/>
          </ac:spMkLst>
        </pc:spChg>
      </pc:sldChg>
      <pc:sldChg chg="modSp mod">
        <pc:chgData name="Edmund Ryan" userId="ff4d3108-fc2b-467a-9bce-8537a42ee52e" providerId="ADAL" clId="{A5DBFE88-B304-46BE-A843-68E7D2441311}" dt="2025-04-04T12:39:49.288" v="91" actId="27636"/>
        <pc:sldMkLst>
          <pc:docMk/>
          <pc:sldMk cId="605224056" sldId="279"/>
        </pc:sldMkLst>
        <pc:spChg chg="mod">
          <ac:chgData name="Edmund Ryan" userId="ff4d3108-fc2b-467a-9bce-8537a42ee52e" providerId="ADAL" clId="{A5DBFE88-B304-46BE-A843-68E7D2441311}" dt="2025-04-04T12:39:49.288" v="91" actId="27636"/>
          <ac:spMkLst>
            <pc:docMk/>
            <pc:sldMk cId="605224056" sldId="279"/>
            <ac:spMk id="3" creationId="{AC5B4D4D-7B48-2A4C-653B-D1C75AA068C6}"/>
          </ac:spMkLst>
        </pc:spChg>
      </pc:sldChg>
      <pc:sldChg chg="modSp add mod">
        <pc:chgData name="Edmund Ryan" userId="ff4d3108-fc2b-467a-9bce-8537a42ee52e" providerId="ADAL" clId="{A5DBFE88-B304-46BE-A843-68E7D2441311}" dt="2025-04-04T12:38:31.246" v="69" actId="20577"/>
        <pc:sldMkLst>
          <pc:docMk/>
          <pc:sldMk cId="4218492078" sldId="280"/>
        </pc:sldMkLst>
        <pc:spChg chg="mod">
          <ac:chgData name="Edmund Ryan" userId="ff4d3108-fc2b-467a-9bce-8537a42ee52e" providerId="ADAL" clId="{A5DBFE88-B304-46BE-A843-68E7D2441311}" dt="2025-04-04T12:38:31.246" v="69" actId="20577"/>
          <ac:spMkLst>
            <pc:docMk/>
            <pc:sldMk cId="4218492078" sldId="280"/>
            <ac:spMk id="3" creationId="{2BCA8D6B-071F-7956-B9E4-528C9A970AAB}"/>
          </ac:spMkLst>
        </pc:spChg>
      </pc:sldChg>
      <pc:sldChg chg="add ord">
        <pc:chgData name="Edmund Ryan" userId="ff4d3108-fc2b-467a-9bce-8537a42ee52e" providerId="ADAL" clId="{A5DBFE88-B304-46BE-A843-68E7D2441311}" dt="2025-04-04T12:38:44.447" v="72"/>
        <pc:sldMkLst>
          <pc:docMk/>
          <pc:sldMk cId="226224899" sldId="281"/>
        </pc:sldMkLst>
      </pc:sldChg>
      <pc:sldChg chg="add ord">
        <pc:chgData name="Edmund Ryan" userId="ff4d3108-fc2b-467a-9bce-8537a42ee52e" providerId="ADAL" clId="{A5DBFE88-B304-46BE-A843-68E7D2441311}" dt="2025-04-04T12:38:54.340" v="75"/>
        <pc:sldMkLst>
          <pc:docMk/>
          <pc:sldMk cId="3166668591" sldId="282"/>
        </pc:sldMkLst>
      </pc:sldChg>
      <pc:sldChg chg="add ord">
        <pc:chgData name="Edmund Ryan" userId="ff4d3108-fc2b-467a-9bce-8537a42ee52e" providerId="ADAL" clId="{A5DBFE88-B304-46BE-A843-68E7D2441311}" dt="2025-04-04T12:39:01.826" v="78"/>
        <pc:sldMkLst>
          <pc:docMk/>
          <pc:sldMk cId="1523267708" sldId="283"/>
        </pc:sldMkLst>
      </pc:sldChg>
      <pc:sldChg chg="add ord">
        <pc:chgData name="Edmund Ryan" userId="ff4d3108-fc2b-467a-9bce-8537a42ee52e" providerId="ADAL" clId="{A5DBFE88-B304-46BE-A843-68E7D2441311}" dt="2025-04-04T12:39:10.230" v="81"/>
        <pc:sldMkLst>
          <pc:docMk/>
          <pc:sldMk cId="3212882197" sldId="284"/>
        </pc:sldMkLst>
      </pc:sldChg>
      <pc:sldMasterChg chg="addSp modSp mod">
        <pc:chgData name="Edmund Ryan" userId="ff4d3108-fc2b-467a-9bce-8537a42ee52e" providerId="ADAL" clId="{A5DBFE88-B304-46BE-A843-68E7D2441311}" dt="2025-04-04T12:39:49.084" v="84" actId="14100"/>
        <pc:sldMasterMkLst>
          <pc:docMk/>
          <pc:sldMasterMk cId="2073221067" sldId="2147483648"/>
        </pc:sldMasterMkLst>
        <pc:spChg chg="mod">
          <ac:chgData name="Edmund Ryan" userId="ff4d3108-fc2b-467a-9bce-8537a42ee52e" providerId="ADAL" clId="{A5DBFE88-B304-46BE-A843-68E7D2441311}" dt="2025-04-04T12:39:49.084" v="84" actId="14100"/>
          <ac:spMkLst>
            <pc:docMk/>
            <pc:sldMasterMk cId="2073221067" sldId="2147483648"/>
            <ac:spMk id="3" creationId="{6FC3941B-AA3D-5AC2-3848-913A04AF2AA1}"/>
          </ac:spMkLst>
        </pc:spChg>
        <pc:picChg chg="add mod">
          <ac:chgData name="Edmund Ryan" userId="ff4d3108-fc2b-467a-9bce-8537a42ee52e" providerId="ADAL" clId="{A5DBFE88-B304-46BE-A843-68E7D2441311}" dt="2025-04-04T12:33:55.999" v="0"/>
          <ac:picMkLst>
            <pc:docMk/>
            <pc:sldMasterMk cId="2073221067" sldId="2147483648"/>
            <ac:picMk id="7" creationId="{22900E2C-CD37-52A7-BB5C-35D070752141}"/>
          </ac:picMkLst>
        </pc:picChg>
      </pc:sldMasterChg>
    </pc:docChg>
  </pc:docChgLst>
  <pc:docChgLst>
    <pc:chgData name="Edmund Ryan" userId="S::eryan@thetauntonacademy.com::ff4d3108-fc2b-467a-9bce-8537a42ee52e" providerId="AD" clId="Web-{65032D54-7E36-45E6-8AA7-03C8B34D4FE4}"/>
    <pc:docChg chg="addSld modSld">
      <pc:chgData name="Edmund Ryan" userId="S::eryan@thetauntonacademy.com::ff4d3108-fc2b-467a-9bce-8537a42ee52e" providerId="AD" clId="Web-{65032D54-7E36-45E6-8AA7-03C8B34D4FE4}" dt="2024-12-13T13:34:10.768" v="549" actId="20577"/>
      <pc:docMkLst>
        <pc:docMk/>
      </pc:docMkLst>
      <pc:sldChg chg="addSp delSp modSp mod modClrScheme chgLayout">
        <pc:chgData name="Edmund Ryan" userId="S::eryan@thetauntonacademy.com::ff4d3108-fc2b-467a-9bce-8537a42ee52e" providerId="AD" clId="Web-{65032D54-7E36-45E6-8AA7-03C8B34D4FE4}" dt="2024-12-13T13:08:41.990" v="284" actId="20577"/>
        <pc:sldMkLst>
          <pc:docMk/>
          <pc:sldMk cId="1702376358" sldId="276"/>
        </pc:sldMkLst>
      </pc:sldChg>
      <pc:sldChg chg="modSp">
        <pc:chgData name="Edmund Ryan" userId="S::eryan@thetauntonacademy.com::ff4d3108-fc2b-467a-9bce-8537a42ee52e" providerId="AD" clId="Web-{65032D54-7E36-45E6-8AA7-03C8B34D4FE4}" dt="2024-12-13T13:08:38.709" v="283" actId="20577"/>
        <pc:sldMkLst>
          <pc:docMk/>
          <pc:sldMk cId="4117425728" sldId="277"/>
        </pc:sldMkLst>
      </pc:sldChg>
      <pc:sldChg chg="addSp delSp modSp new mod modClrScheme chgLayout">
        <pc:chgData name="Edmund Ryan" userId="S::eryan@thetauntonacademy.com::ff4d3108-fc2b-467a-9bce-8537a42ee52e" providerId="AD" clId="Web-{65032D54-7E36-45E6-8AA7-03C8B34D4FE4}" dt="2024-12-13T13:34:10.768" v="549" actId="20577"/>
        <pc:sldMkLst>
          <pc:docMk/>
          <pc:sldMk cId="605224056" sldId="279"/>
        </pc:sldMkLst>
      </pc:sldChg>
    </pc:docChg>
  </pc:docChgLst>
  <pc:docChgLst>
    <pc:chgData name="Edmund Ryan" userId="S::eryan@thetauntonacademy.com::ff4d3108-fc2b-467a-9bce-8537a42ee52e" providerId="AD" clId="Web-{DE1A60C7-8FE4-45A3-ACBC-C03F9FD51411}"/>
    <pc:docChg chg="modSld">
      <pc:chgData name="Edmund Ryan" userId="S::eryan@thetauntonacademy.com::ff4d3108-fc2b-467a-9bce-8537a42ee52e" providerId="AD" clId="Web-{DE1A60C7-8FE4-45A3-ACBC-C03F9FD51411}" dt="2024-11-28T12:56:52.083" v="128" actId="20577"/>
      <pc:docMkLst>
        <pc:docMk/>
      </pc:docMkLst>
      <pc:sldChg chg="modSp">
        <pc:chgData name="Edmund Ryan" userId="S::eryan@thetauntonacademy.com::ff4d3108-fc2b-467a-9bce-8537a42ee52e" providerId="AD" clId="Web-{DE1A60C7-8FE4-45A3-ACBC-C03F9FD51411}" dt="2024-11-28T12:56:52.083" v="128" actId="20577"/>
        <pc:sldMkLst>
          <pc:docMk/>
          <pc:sldMk cId="221577629" sldId="263"/>
        </pc:sldMkLst>
      </pc:sldChg>
    </pc:docChg>
  </pc:docChgLst>
  <pc:docChgLst>
    <pc:chgData name="Edmund Ryan" userId="S::eryan@thetauntonacademy.com::ff4d3108-fc2b-467a-9bce-8537a42ee52e" providerId="AD" clId="Web-{B89F60DB-C80D-44E1-B406-BA897A52839D}"/>
    <pc:docChg chg="addSld modSld">
      <pc:chgData name="Edmund Ryan" userId="S::eryan@thetauntonacademy.com::ff4d3108-fc2b-467a-9bce-8537a42ee52e" providerId="AD" clId="Web-{B89F60DB-C80D-44E1-B406-BA897A52839D}" dt="2024-12-05T12:33:56.881" v="384" actId="20577"/>
      <pc:docMkLst>
        <pc:docMk/>
      </pc:docMkLst>
      <pc:sldChg chg="modSp">
        <pc:chgData name="Edmund Ryan" userId="S::eryan@thetauntonacademy.com::ff4d3108-fc2b-467a-9bce-8537a42ee52e" providerId="AD" clId="Web-{B89F60DB-C80D-44E1-B406-BA897A52839D}" dt="2024-12-05T12:21:07.839" v="62" actId="20577"/>
        <pc:sldMkLst>
          <pc:docMk/>
          <pc:sldMk cId="1830661764" sldId="269"/>
        </pc:sldMkLst>
      </pc:sldChg>
      <pc:sldChg chg="modSp new">
        <pc:chgData name="Edmund Ryan" userId="S::eryan@thetauntonacademy.com::ff4d3108-fc2b-467a-9bce-8537a42ee52e" providerId="AD" clId="Web-{B89F60DB-C80D-44E1-B406-BA897A52839D}" dt="2024-12-05T12:33:56.881" v="384" actId="20577"/>
        <pc:sldMkLst>
          <pc:docMk/>
          <pc:sldMk cId="3394091443" sldId="278"/>
        </pc:sldMkLst>
      </pc:sldChg>
    </pc:docChg>
  </pc:docChgLst>
  <pc:docChgLst>
    <pc:chgData name="Edmund Ryan" userId="S::eryan@thetauntonacademy.com::ff4d3108-fc2b-467a-9bce-8537a42ee52e" providerId="AD" clId="Web-{154A3655-B62C-435D-962E-2195D16BDE8F}"/>
    <pc:docChg chg="addSld modSld sldOrd">
      <pc:chgData name="Edmund Ryan" userId="S::eryan@thetauntonacademy.com::ff4d3108-fc2b-467a-9bce-8537a42ee52e" providerId="AD" clId="Web-{154A3655-B62C-435D-962E-2195D16BDE8F}" dt="2024-11-21T12:29:58.289" v="782" actId="20577"/>
      <pc:docMkLst>
        <pc:docMk/>
      </pc:docMkLst>
      <pc:sldChg chg="modSp">
        <pc:chgData name="Edmund Ryan" userId="S::eryan@thetauntonacademy.com::ff4d3108-fc2b-467a-9bce-8537a42ee52e" providerId="AD" clId="Web-{154A3655-B62C-435D-962E-2195D16BDE8F}" dt="2024-11-21T11:42:26.137" v="1" actId="20577"/>
        <pc:sldMkLst>
          <pc:docMk/>
          <pc:sldMk cId="1200329891" sldId="256"/>
        </pc:sldMkLst>
      </pc:sldChg>
      <pc:sldChg chg="addSp delSp modSp ord">
        <pc:chgData name="Edmund Ryan" userId="S::eryan@thetauntonacademy.com::ff4d3108-fc2b-467a-9bce-8537a42ee52e" providerId="AD" clId="Web-{154A3655-B62C-435D-962E-2195D16BDE8F}" dt="2024-11-21T11:45:37.611" v="178"/>
        <pc:sldMkLst>
          <pc:docMk/>
          <pc:sldMk cId="1885199443" sldId="260"/>
        </pc:sldMkLst>
      </pc:sldChg>
      <pc:sldChg chg="modSp add ord replId">
        <pc:chgData name="Edmund Ryan" userId="S::eryan@thetauntonacademy.com::ff4d3108-fc2b-467a-9bce-8537a42ee52e" providerId="AD" clId="Web-{154A3655-B62C-435D-962E-2195D16BDE8F}" dt="2024-11-21T11:46:45.159" v="180" actId="20577"/>
        <pc:sldMkLst>
          <pc:docMk/>
          <pc:sldMk cId="3099241394" sldId="261"/>
        </pc:sldMkLst>
      </pc:sldChg>
      <pc:sldChg chg="addSp delSp modSp add ord replId">
        <pc:chgData name="Edmund Ryan" userId="S::eryan@thetauntonacademy.com::ff4d3108-fc2b-467a-9bce-8537a42ee52e" providerId="AD" clId="Web-{154A3655-B62C-435D-962E-2195D16BDE8F}" dt="2024-11-21T12:18:26.052" v="561" actId="20577"/>
        <pc:sldMkLst>
          <pc:docMk/>
          <pc:sldMk cId="1825452547" sldId="262"/>
        </pc:sldMkLst>
      </pc:sldChg>
      <pc:sldChg chg="modSp new">
        <pc:chgData name="Edmund Ryan" userId="S::eryan@thetauntonacademy.com::ff4d3108-fc2b-467a-9bce-8537a42ee52e" providerId="AD" clId="Web-{154A3655-B62C-435D-962E-2195D16BDE8F}" dt="2024-11-21T11:48:04.708" v="201" actId="20577"/>
        <pc:sldMkLst>
          <pc:docMk/>
          <pc:sldMk cId="221577629" sldId="263"/>
        </pc:sldMkLst>
      </pc:sldChg>
      <pc:sldChg chg="addSp modSp add replId">
        <pc:chgData name="Edmund Ryan" userId="S::eryan@thetauntonacademy.com::ff4d3108-fc2b-467a-9bce-8537a42ee52e" providerId="AD" clId="Web-{154A3655-B62C-435D-962E-2195D16BDE8F}" dt="2024-11-21T12:29:58.289" v="782" actId="20577"/>
        <pc:sldMkLst>
          <pc:docMk/>
          <pc:sldMk cId="4276483914" sldId="264"/>
        </pc:sldMkLst>
      </pc:sldChg>
      <pc:sldChg chg="modSp add replId">
        <pc:chgData name="Edmund Ryan" userId="S::eryan@thetauntonacademy.com::ff4d3108-fc2b-467a-9bce-8537a42ee52e" providerId="AD" clId="Web-{154A3655-B62C-435D-962E-2195D16BDE8F}" dt="2024-11-21T11:48:17.662" v="205" actId="20577"/>
        <pc:sldMkLst>
          <pc:docMk/>
          <pc:sldMk cId="4114339298" sldId="265"/>
        </pc:sldMkLst>
      </pc:sldChg>
    </pc:docChg>
  </pc:docChgLst>
  <pc:docChgLst>
    <pc:chgData name="Edmund Ryan" userId="S::eryan@thetauntonacademy.com::ff4d3108-fc2b-467a-9bce-8537a42ee52e" providerId="AD" clId="Web-{E409B1FE-5012-48CB-BAE9-32139D88E5B1}"/>
    <pc:docChg chg="addSld modSld sldOrd">
      <pc:chgData name="Edmund Ryan" userId="S::eryan@thetauntonacademy.com::ff4d3108-fc2b-467a-9bce-8537a42ee52e" providerId="AD" clId="Web-{E409B1FE-5012-48CB-BAE9-32139D88E5B1}" dt="2024-12-04T11:04:01.560" v="69" actId="20577"/>
      <pc:docMkLst>
        <pc:docMk/>
      </pc:docMkLst>
      <pc:sldChg chg="modSp add ord replId">
        <pc:chgData name="Edmund Ryan" userId="S::eryan@thetauntonacademy.com::ff4d3108-fc2b-467a-9bce-8537a42ee52e" providerId="AD" clId="Web-{E409B1FE-5012-48CB-BAE9-32139D88E5B1}" dt="2024-12-04T11:02:19.807" v="20" actId="20577"/>
        <pc:sldMkLst>
          <pc:docMk/>
          <pc:sldMk cId="1920755724" sldId="271"/>
        </pc:sldMkLst>
      </pc:sldChg>
      <pc:sldChg chg="modSp add replId">
        <pc:chgData name="Edmund Ryan" userId="S::eryan@thetauntonacademy.com::ff4d3108-fc2b-467a-9bce-8537a42ee52e" providerId="AD" clId="Web-{E409B1FE-5012-48CB-BAE9-32139D88E5B1}" dt="2024-12-04T11:01:57.697" v="11" actId="20577"/>
        <pc:sldMkLst>
          <pc:docMk/>
          <pc:sldMk cId="2636755837" sldId="272"/>
        </pc:sldMkLst>
      </pc:sldChg>
      <pc:sldChg chg="modSp add replId">
        <pc:chgData name="Edmund Ryan" userId="S::eryan@thetauntonacademy.com::ff4d3108-fc2b-467a-9bce-8537a42ee52e" providerId="AD" clId="Web-{E409B1FE-5012-48CB-BAE9-32139D88E5B1}" dt="2024-12-04T11:02:33.042" v="27" actId="20577"/>
        <pc:sldMkLst>
          <pc:docMk/>
          <pc:sldMk cId="2754128682" sldId="273"/>
        </pc:sldMkLst>
      </pc:sldChg>
      <pc:sldChg chg="modSp add replId">
        <pc:chgData name="Edmund Ryan" userId="S::eryan@thetauntonacademy.com::ff4d3108-fc2b-467a-9bce-8537a42ee52e" providerId="AD" clId="Web-{E409B1FE-5012-48CB-BAE9-32139D88E5B1}" dt="2024-12-04T11:02:57.855" v="37" actId="20577"/>
        <pc:sldMkLst>
          <pc:docMk/>
          <pc:sldMk cId="114951595" sldId="274"/>
        </pc:sldMkLst>
      </pc:sldChg>
      <pc:sldChg chg="modSp add ord replId">
        <pc:chgData name="Edmund Ryan" userId="S::eryan@thetauntonacademy.com::ff4d3108-fc2b-467a-9bce-8537a42ee52e" providerId="AD" clId="Web-{E409B1FE-5012-48CB-BAE9-32139D88E5B1}" dt="2024-12-04T11:03:38.934" v="53" actId="20577"/>
        <pc:sldMkLst>
          <pc:docMk/>
          <pc:sldMk cId="4061691225" sldId="275"/>
        </pc:sldMkLst>
      </pc:sldChg>
      <pc:sldChg chg="modSp add ord replId">
        <pc:chgData name="Edmund Ryan" userId="S::eryan@thetauntonacademy.com::ff4d3108-fc2b-467a-9bce-8537a42ee52e" providerId="AD" clId="Web-{E409B1FE-5012-48CB-BAE9-32139D88E5B1}" dt="2024-12-04T11:03:53.091" v="66" actId="20577"/>
        <pc:sldMkLst>
          <pc:docMk/>
          <pc:sldMk cId="1702376358" sldId="276"/>
        </pc:sldMkLst>
      </pc:sldChg>
      <pc:sldChg chg="modSp add replId">
        <pc:chgData name="Edmund Ryan" userId="S::eryan@thetauntonacademy.com::ff4d3108-fc2b-467a-9bce-8537a42ee52e" providerId="AD" clId="Web-{E409B1FE-5012-48CB-BAE9-32139D88E5B1}" dt="2024-12-04T11:04:01.560" v="69" actId="20577"/>
        <pc:sldMkLst>
          <pc:docMk/>
          <pc:sldMk cId="4117425728" sldId="277"/>
        </pc:sldMkLst>
      </pc:sldChg>
    </pc:docChg>
  </pc:docChgLst>
  <pc:docChgLst>
    <pc:chgData name="Edmund Ryan" userId="ff4d3108-fc2b-467a-9bce-8537a42ee52e" providerId="ADAL" clId="{AE9230FE-8188-450A-9BDA-619FDB7DD73E}"/>
    <pc:docChg chg="undo custSel addSld delSld modSld sldOrd">
      <pc:chgData name="Edmund Ryan" userId="ff4d3108-fc2b-467a-9bce-8537a42ee52e" providerId="ADAL" clId="{AE9230FE-8188-450A-9BDA-619FDB7DD73E}" dt="2024-11-28T13:42:47.032" v="1263" actId="2696"/>
      <pc:docMkLst>
        <pc:docMk/>
      </pc:docMkLst>
      <pc:sldChg chg="addSp modSp mod">
        <pc:chgData name="Edmund Ryan" userId="ff4d3108-fc2b-467a-9bce-8537a42ee52e" providerId="ADAL" clId="{AE9230FE-8188-450A-9BDA-619FDB7DD73E}" dt="2024-11-28T13:03:10.492" v="111" actId="20577"/>
        <pc:sldMkLst>
          <pc:docMk/>
          <pc:sldMk cId="221577629" sldId="263"/>
        </pc:sldMkLst>
      </pc:sldChg>
      <pc:sldChg chg="modSp add mod ord">
        <pc:chgData name="Edmund Ryan" userId="ff4d3108-fc2b-467a-9bce-8537a42ee52e" providerId="ADAL" clId="{AE9230FE-8188-450A-9BDA-619FDB7DD73E}" dt="2024-11-28T13:09:36.444" v="573" actId="20577"/>
        <pc:sldMkLst>
          <pc:docMk/>
          <pc:sldMk cId="3571576517" sldId="265"/>
        </pc:sldMkLst>
      </pc:sldChg>
      <pc:sldChg chg="del">
        <pc:chgData name="Edmund Ryan" userId="ff4d3108-fc2b-467a-9bce-8537a42ee52e" providerId="ADAL" clId="{AE9230FE-8188-450A-9BDA-619FDB7DD73E}" dt="2024-11-28T13:03:23.095" v="112" actId="2696"/>
        <pc:sldMkLst>
          <pc:docMk/>
          <pc:sldMk cId="4114339298" sldId="265"/>
        </pc:sldMkLst>
      </pc:sldChg>
      <pc:sldChg chg="addSp delSp modSp add mod ord">
        <pc:chgData name="Edmund Ryan" userId="ff4d3108-fc2b-467a-9bce-8537a42ee52e" providerId="ADAL" clId="{AE9230FE-8188-450A-9BDA-619FDB7DD73E}" dt="2024-11-28T13:09:22.564" v="566"/>
        <pc:sldMkLst>
          <pc:docMk/>
          <pc:sldMk cId="2185626848" sldId="266"/>
        </pc:sldMkLst>
      </pc:sldChg>
      <pc:sldChg chg="addSp modSp new mod">
        <pc:chgData name="Edmund Ryan" userId="ff4d3108-fc2b-467a-9bce-8537a42ee52e" providerId="ADAL" clId="{AE9230FE-8188-450A-9BDA-619FDB7DD73E}" dt="2024-11-28T13:16:21.892" v="1047" actId="1076"/>
        <pc:sldMkLst>
          <pc:docMk/>
          <pc:sldMk cId="4095028398" sldId="267"/>
        </pc:sldMkLst>
      </pc:sldChg>
      <pc:sldChg chg="add del">
        <pc:chgData name="Edmund Ryan" userId="ff4d3108-fc2b-467a-9bce-8537a42ee52e" providerId="ADAL" clId="{AE9230FE-8188-450A-9BDA-619FDB7DD73E}" dt="2024-11-28T13:42:47.032" v="1263" actId="2696"/>
        <pc:sldMkLst>
          <pc:docMk/>
          <pc:sldMk cId="2102695874" sldId="268"/>
        </pc:sldMkLst>
      </pc:sldChg>
      <pc:sldChg chg="modSp add mod">
        <pc:chgData name="Edmund Ryan" userId="ff4d3108-fc2b-467a-9bce-8537a42ee52e" providerId="ADAL" clId="{AE9230FE-8188-450A-9BDA-619FDB7DD73E}" dt="2024-11-28T13:10:54.333" v="606" actId="20577"/>
        <pc:sldMkLst>
          <pc:docMk/>
          <pc:sldMk cId="1830661764" sldId="269"/>
        </pc:sldMkLst>
      </pc:sldChg>
      <pc:sldChg chg="addSp delSp modSp add mod">
        <pc:chgData name="Edmund Ryan" userId="ff4d3108-fc2b-467a-9bce-8537a42ee52e" providerId="ADAL" clId="{AE9230FE-8188-450A-9BDA-619FDB7DD73E}" dt="2024-11-28T13:29:05.134" v="1262" actId="20577"/>
        <pc:sldMkLst>
          <pc:docMk/>
          <pc:sldMk cId="571559838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BFB68-786A-ADB7-25ED-EF9EDD459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F0831E-E39D-D4FF-0F85-72888115E8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51F4A-1EBC-F157-2BE2-E406EC648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D5186-50B0-995F-FF47-1F4AAED2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A8D98-6BD0-D8E3-DBD4-C09EBA07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66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56AD5-7E12-D913-98E8-74BF7AFB4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3D22D-7AB0-2633-9581-3EDEE6CBF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13A1C-D93D-03E3-B03A-F7998F790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8559-6C28-7429-7659-949CFA189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8CD72-E924-24E6-1AA4-37A101EA2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070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BEC42F-F01C-6CC8-4D07-6DC5F27551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073406-531E-AE6D-0D6A-1A4BD8FC5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C83951-6360-155D-7222-008B4A638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7F14E-9AE5-AF93-A470-FC1DE970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A08F6-8DF5-5728-8D1E-FAFC376FD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60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988A3-12C3-CDE5-C270-9B4BC97B6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E0FEB-DC33-51C6-46A1-E5FBEC431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B4957-A39A-C4F0-B780-2D068D46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D32DC-29D5-527E-47B5-826F62B8D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B136B-36E7-9B48-F39F-22682E69D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24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872C6-48A7-35F5-6F8B-B0EFE74F7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2A3045-19D6-6D8F-5537-FB6DDA916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B30EB-D051-9313-0BB4-40AD3F30D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C3DFE-375F-A2D0-7298-1E03D0A1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37F82-C58D-40B6-6B7A-9540BC4C4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01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8CFED-3E3C-DE10-A1B0-41D3A4E41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C82D6-2363-637E-28FD-5A6CFA7C8A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903D13-04FD-FE0E-E6DD-1F4E2D693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B6779-32B2-A16D-9EF9-9C9511931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36B0FE-7B93-1E26-E7C6-C35172F48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CCFA8-BB34-0F67-3DFC-F3DBF5563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42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A571C-9B9D-A1D8-D361-9755DE63E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1769D-C03E-3842-33A5-A8669C0D7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B4F6A-24EA-6464-26B4-C35150765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CDD9D6-895B-DFB1-D706-FD0DA47A82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597AA3-B1FF-908C-EBC5-0910876A2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FD299C-4E74-442C-6B11-EC2CD4FD8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20DF51-978A-46B6-6D71-D82DEDB5F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1BBEB7-33E6-7852-A5C5-60D0F2AB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261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8EE49-A1D3-6264-6EC1-B2D90BA63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7507B8-C155-1F85-A8DD-3C3D9022B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A0A987-CAAA-8C9A-ACDC-F49A845F1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A8F25-33D6-34E0-6BEE-519B93855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69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D81D8F-6F6A-5481-DB86-5FCA77030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EA5164-F842-C6BB-14EF-BD933C588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6A865-E90C-4EEE-7223-812CA0FC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0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73D81-1050-B67D-69D0-054B6DEA8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BDD8D-3CF9-8171-8AAB-C89F522A1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84E8D-FEE7-CA65-7801-C46B73496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82F65A-DDBF-B714-2E8B-DB6ED4F4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A87A6-F0FD-D527-051B-E8DF96DB4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BBA6A5-2092-0834-8F7F-124078304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879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06890-B009-9814-5C7C-52096F982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9F665E-1789-7EFB-A256-32858E452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76CD02-66CF-19D3-ADC3-D723221F3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66521-71BE-2FCB-1EA1-A6B7E7924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ECF4BD-A611-54B1-E205-33EA23B79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D5B9B-ACB8-38E7-90E3-437B0656D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27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B7B90C-B2A7-E3B7-9596-157EE86A2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C3941B-AA3D-5AC2-3848-913A04AF2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32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F148C-A1D0-7EF7-407C-E1B3604401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9943A7-8DC0-483B-88FE-E1F87EB7363D}" type="datetimeFigureOut">
              <a:rPr lang="en-GB" smtClean="0"/>
              <a:t>08/04/2025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548992-6E19-F8DE-E05E-8E547712DB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6E04E-3ED4-3C6E-1041-F27BCA1AD4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85E783-D745-4D3D-8B0A-D04B70645D02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A picture containing text, clipart, vector graphics&#10;&#10;Description automatically generated">
            <a:extLst>
              <a:ext uri="{FF2B5EF4-FFF2-40B4-BE49-F238E27FC236}">
                <a16:creationId xmlns:a16="http://schemas.microsoft.com/office/drawing/2014/main" id="{22900E2C-CD37-52A7-BB5C-35D0707521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57862"/>
            <a:ext cx="12192000" cy="110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322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73ACA-6C0E-5C60-2F21-FA597C64EC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Hardware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90476D-489F-43CE-AFCC-2D4F95EE5C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Lesson 1 – Computer systems</a:t>
            </a:r>
          </a:p>
        </p:txBody>
      </p:sp>
    </p:spTree>
    <p:extLst>
      <p:ext uri="{BB962C8B-B14F-4D97-AF65-F5344CB8AC3E}">
        <p14:creationId xmlns:p14="http://schemas.microsoft.com/office/powerpoint/2010/main" val="1200329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DF83D-9467-903D-CBD2-C6F67FA5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Do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A8D6B-071F-7956-B9E4-528C9A970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GB" dirty="0"/>
              <a:t>Give an example of a computer component (Hardware)</a:t>
            </a:r>
          </a:p>
          <a:p>
            <a:pPr marL="514350" indent="-514350">
              <a:buAutoNum type="arabicPeriod"/>
            </a:pPr>
            <a:r>
              <a:rPr lang="en-GB" dirty="0"/>
              <a:t>Give an example of computer software</a:t>
            </a:r>
          </a:p>
          <a:p>
            <a:pPr marL="514350" indent="-514350">
              <a:buAutoNum type="arabicPeriod"/>
            </a:pPr>
            <a:r>
              <a:rPr lang="en-GB" dirty="0"/>
              <a:t>Give an example of a computer system</a:t>
            </a:r>
          </a:p>
          <a:p>
            <a:pPr marL="514350" indent="-514350">
              <a:buAutoNum type="arabicPeriod"/>
            </a:pPr>
            <a:r>
              <a:rPr lang="en-GB" dirty="0"/>
              <a:t>What is a computer system?</a:t>
            </a:r>
          </a:p>
        </p:txBody>
      </p:sp>
    </p:spTree>
    <p:extLst>
      <p:ext uri="{BB962C8B-B14F-4D97-AF65-F5344CB8AC3E}">
        <p14:creationId xmlns:p14="http://schemas.microsoft.com/office/powerpoint/2010/main" val="4218492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26AB0-7F84-6A73-8B84-07D46FBF0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ABF01-8343-0BC9-A2FD-F7D124B2B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5"/>
                </a:solidFill>
              </a:rPr>
              <a:t>Hardware</a:t>
            </a:r>
            <a:r>
              <a:rPr lang="en-GB" dirty="0"/>
              <a:t> – a physical computer component </a:t>
            </a:r>
          </a:p>
          <a:p>
            <a:r>
              <a:rPr lang="en-GB" dirty="0">
                <a:solidFill>
                  <a:schemeClr val="accent5"/>
                </a:solidFill>
              </a:rPr>
              <a:t>Software</a:t>
            </a:r>
            <a:r>
              <a:rPr lang="en-GB" dirty="0"/>
              <a:t> – a program made of code that can be carried out by a computer. Software can process data and control the hardware.</a:t>
            </a:r>
          </a:p>
          <a:p>
            <a:r>
              <a:rPr lang="en-GB" dirty="0">
                <a:solidFill>
                  <a:schemeClr val="accent5"/>
                </a:solidFill>
              </a:rPr>
              <a:t>Computer system </a:t>
            </a:r>
            <a:r>
              <a:rPr lang="en-GB" dirty="0"/>
              <a:t>– a mixture of different hardware components and software that receives an input, processes data and gives an output.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315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16CC2-74D6-4607-5B10-D2999ED9F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46B6C-8FC3-EB93-7892-0151FD2E4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F01DA-8467-8AEA-8144-DFE9D4B7D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 The purpose of this lesson is to introduce you to what a computer system is, what makes a computer system and what it can do.</a:t>
            </a:r>
          </a:p>
          <a:p>
            <a:r>
              <a:rPr lang="en-GB" dirty="0"/>
              <a:t>By the end of this lesson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All will be able to </a:t>
            </a:r>
            <a:r>
              <a:rPr lang="en-GB" u="sng" dirty="0"/>
              <a:t>state</a:t>
            </a:r>
            <a:r>
              <a:rPr lang="en-GB" dirty="0"/>
              <a:t> what a computer system is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Most will be able to </a:t>
            </a:r>
            <a:r>
              <a:rPr lang="en-GB" u="sng" dirty="0"/>
              <a:t>describe</a:t>
            </a:r>
            <a:r>
              <a:rPr lang="en-GB" dirty="0"/>
              <a:t> what makes a computer system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dirty="0"/>
              <a:t>Some will be able to </a:t>
            </a:r>
            <a:r>
              <a:rPr lang="en-GB" u="sng" dirty="0"/>
              <a:t>explain</a:t>
            </a:r>
            <a:r>
              <a:rPr lang="en-GB" dirty="0"/>
              <a:t> what a computer system can do</a:t>
            </a:r>
          </a:p>
          <a:p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287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C0979-9615-72BE-0CDD-F385D5C69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a computer system?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7F369-CDFD-4CC2-674E-8F5089DED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accent5"/>
                </a:solidFill>
              </a:rPr>
              <a:t>Computer system </a:t>
            </a:r>
            <a:r>
              <a:rPr lang="en-GB" dirty="0"/>
              <a:t>– a mixture of hardware and software that receives an input, processes data and gives an output.</a:t>
            </a:r>
          </a:p>
          <a:p>
            <a:r>
              <a:rPr lang="en-GB" dirty="0"/>
              <a:t>Computer systems come in all different shapes and sizes</a:t>
            </a:r>
          </a:p>
          <a:p>
            <a:pPr lvl="1"/>
            <a:r>
              <a:rPr lang="en-GB" dirty="0"/>
              <a:t>Small embedded system within a washing machine</a:t>
            </a:r>
          </a:p>
          <a:p>
            <a:pPr lvl="1"/>
            <a:r>
              <a:rPr lang="en-GB" dirty="0"/>
              <a:t>Smartphone</a:t>
            </a:r>
          </a:p>
          <a:p>
            <a:pPr lvl="1"/>
            <a:r>
              <a:rPr lang="en-GB" dirty="0"/>
              <a:t>Personal desktop computer</a:t>
            </a:r>
          </a:p>
          <a:p>
            <a:pPr lvl="1"/>
            <a:r>
              <a:rPr lang="en-GB" dirty="0"/>
              <a:t>Raspberry Pi</a:t>
            </a:r>
          </a:p>
          <a:p>
            <a:pPr lvl="1"/>
            <a:r>
              <a:rPr lang="en-GB" dirty="0"/>
              <a:t>Arduino</a:t>
            </a:r>
          </a:p>
          <a:p>
            <a:pPr lvl="1"/>
            <a:r>
              <a:rPr lang="en-GB" dirty="0"/>
              <a:t>Mars Rover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4999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1BCF8-D5BD-4089-78A4-9D1B94E7C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AD307-3749-A3A5-3B6F-8858110F7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Advantages of computing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A879D-EF75-2CD5-3EBA-C0D5A01B9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Computer systems can enhance existing processes</a:t>
            </a:r>
          </a:p>
          <a:p>
            <a:pPr lvl="1"/>
            <a:r>
              <a:rPr lang="en-GB" dirty="0"/>
              <a:t>By processing data faster</a:t>
            </a:r>
          </a:p>
          <a:p>
            <a:pPr lvl="1"/>
            <a:r>
              <a:rPr lang="en-GB" dirty="0"/>
              <a:t>By making it easier to process data</a:t>
            </a:r>
          </a:p>
          <a:p>
            <a:pPr lvl="1"/>
            <a:r>
              <a:rPr lang="en-GB" dirty="0"/>
              <a:t>By communicating data over longer distances and more accurately</a:t>
            </a:r>
          </a:p>
          <a:p>
            <a:pPr lvl="1"/>
            <a:r>
              <a:rPr lang="en-GB" dirty="0"/>
              <a:t>By representing data in different ways</a:t>
            </a:r>
          </a:p>
          <a:p>
            <a:pPr lvl="1"/>
            <a:r>
              <a:rPr lang="en-GB" dirty="0"/>
              <a:t>By making data more accessible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16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C7E25-73E5-5D23-4EF3-7AD1057D7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E5099-1F3E-FCCC-85BB-5AD7A0937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Disadvantages of computing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3A17D-295D-26C9-1FB4-2D5B794A1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Environmental impact</a:t>
            </a:r>
          </a:p>
          <a:p>
            <a:pPr lvl="1"/>
            <a:r>
              <a:rPr lang="en-GB" dirty="0"/>
              <a:t>Computers use electricity</a:t>
            </a:r>
          </a:p>
          <a:p>
            <a:pPr lvl="1"/>
            <a:r>
              <a:rPr lang="en-GB" dirty="0"/>
              <a:t>Computer components need rare earth metals</a:t>
            </a:r>
          </a:p>
          <a:p>
            <a:pPr lvl="1"/>
            <a:r>
              <a:rPr lang="en-GB" dirty="0"/>
              <a:t>Computer components aren’t easily recyclable</a:t>
            </a:r>
          </a:p>
          <a:p>
            <a:pPr lvl="1"/>
            <a:r>
              <a:rPr lang="en-GB" dirty="0"/>
              <a:t>Components may need replacing/upgrading in order to run latest software</a:t>
            </a:r>
          </a:p>
          <a:p>
            <a:r>
              <a:rPr lang="en-GB" dirty="0"/>
              <a:t>Cultural impact</a:t>
            </a:r>
          </a:p>
          <a:p>
            <a:pPr lvl="1"/>
            <a:r>
              <a:rPr lang="en-GB" dirty="0"/>
              <a:t>People can become addicted to using computers</a:t>
            </a:r>
          </a:p>
          <a:p>
            <a:pPr lvl="1"/>
            <a:r>
              <a:rPr lang="en-GB" dirty="0"/>
              <a:t>People replace components when they are still working so that they have ‘the latest’</a:t>
            </a:r>
          </a:p>
          <a:p>
            <a:pPr lvl="1"/>
            <a:r>
              <a:rPr lang="en-GB" dirty="0"/>
              <a:t>Workers may be paid very little to build the computing components/device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576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2C546-A559-3978-D1CC-496BE42E9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423E-6D86-F4A9-57DC-B1E9E9F2D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Examples of computing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ECDA2-1956-FC98-E301-04E40A3CF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Smartphone</a:t>
            </a:r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2F6F52-2C66-68BA-C18D-286EB9A551A2}"/>
              </a:ext>
            </a:extLst>
          </p:cNvPr>
          <p:cNvSpPr/>
          <p:nvPr/>
        </p:nvSpPr>
        <p:spPr>
          <a:xfrm>
            <a:off x="838200" y="1825625"/>
            <a:ext cx="3384000" cy="180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Smartphone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6562A0-0B16-277E-3A2D-C4C16EC42ECE}"/>
              </a:ext>
            </a:extLst>
          </p:cNvPr>
          <p:cNvSpPr/>
          <p:nvPr/>
        </p:nvSpPr>
        <p:spPr>
          <a:xfrm>
            <a:off x="7982533" y="1825624"/>
            <a:ext cx="3384000" cy="180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Laptop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AF81DF-9D2A-2899-03FC-E5997193920A}"/>
              </a:ext>
            </a:extLst>
          </p:cNvPr>
          <p:cNvSpPr/>
          <p:nvPr/>
        </p:nvSpPr>
        <p:spPr>
          <a:xfrm>
            <a:off x="4404000" y="1825624"/>
            <a:ext cx="3384000" cy="180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Tablet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AE330B-C241-0AF0-1CBF-F6808520E6F9}"/>
              </a:ext>
            </a:extLst>
          </p:cNvPr>
          <p:cNvSpPr/>
          <p:nvPr/>
        </p:nvSpPr>
        <p:spPr>
          <a:xfrm>
            <a:off x="838200" y="3791743"/>
            <a:ext cx="3384000" cy="180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Desktop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9E520C-41D1-66DD-3787-40A7CAC8F955}"/>
              </a:ext>
            </a:extLst>
          </p:cNvPr>
          <p:cNvSpPr/>
          <p:nvPr/>
        </p:nvSpPr>
        <p:spPr>
          <a:xfrm>
            <a:off x="7982533" y="3760560"/>
            <a:ext cx="3384000" cy="180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Raspberry Pi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D02A2D-FA22-88CC-1854-EFFB702D10A2}"/>
              </a:ext>
            </a:extLst>
          </p:cNvPr>
          <p:cNvSpPr/>
          <p:nvPr/>
        </p:nvSpPr>
        <p:spPr>
          <a:xfrm>
            <a:off x="4403999" y="3791743"/>
            <a:ext cx="3383999" cy="180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Embedded System</a:t>
            </a:r>
          </a:p>
        </p:txBody>
      </p:sp>
    </p:spTree>
    <p:extLst>
      <p:ext uri="{BB962C8B-B14F-4D97-AF65-F5344CB8AC3E}">
        <p14:creationId xmlns:p14="http://schemas.microsoft.com/office/powerpoint/2010/main" val="2813970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Props1.xml><?xml version="1.0" encoding="utf-8"?>
<ds:datastoreItem xmlns:ds="http://schemas.openxmlformats.org/officeDocument/2006/customXml" ds:itemID="{68C46F95-68A3-4124-A665-10A38095F6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FE0C04-D1A2-4230-8B6E-99474E292D0D}">
  <ds:schemaRefs>
    <ds:schemaRef ds:uri="44ba5890-ab2c-47f6-9d80-ec07230553a0"/>
    <ds:schemaRef ds:uri="5c348ab7-c4f6-46c3-b69b-b91d4db37f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794C6C2-B0E1-4604-92CB-BDFE478C2153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44ba5890-ab2c-47f6-9d80-ec07230553a0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5c348ab7-c4f6-46c3-b69b-b91d4db37fac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Courier New</vt:lpstr>
      <vt:lpstr>Office Theme</vt:lpstr>
      <vt:lpstr>Hardware</vt:lpstr>
      <vt:lpstr>Do Now</vt:lpstr>
      <vt:lpstr>Keywords</vt:lpstr>
      <vt:lpstr>Objectives</vt:lpstr>
      <vt:lpstr>What is a computer system?</vt:lpstr>
      <vt:lpstr>Advantages of computing systems</vt:lpstr>
      <vt:lpstr>Disadvantages of computing systems</vt:lpstr>
      <vt:lpstr>Examples of computing systems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Edmund Ryan</dc:creator>
  <cp:lastModifiedBy>Edmund RYAN</cp:lastModifiedBy>
  <cp:revision>188</cp:revision>
  <dcterms:created xsi:type="dcterms:W3CDTF">2024-11-14T12:43:30Z</dcterms:created>
  <dcterms:modified xsi:type="dcterms:W3CDTF">2025-04-08T12:22:18Z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MediaServiceImageTags">
    <vt:lpwstr/>
  </property>
</Properties>
</file>