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81" r:id="rId6"/>
    <p:sldId id="282" r:id="rId7"/>
    <p:sldId id="283" r:id="rId8"/>
    <p:sldId id="262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4C377-5999-49A8-BEDE-305297F89721}" v="68" dt="2025-04-04T13:42:49.341"/>
    <p1510:client id="{59E5727B-19B6-40EA-9A71-77C17E988E32}" v="22" dt="2025-04-04T13:14:05.157"/>
    <p1510:client id="{A5DBFE88-B304-46BE-A843-68E7D2441311}" v="2" dt="2025-04-04T12:37:44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1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und Ryan" userId="ff4d3108-fc2b-467a-9bce-8537a42ee52e" providerId="ADAL" clId="{A5DBFE88-B304-46BE-A843-68E7D2441311}"/>
    <pc:docChg chg="custSel addSld modSld sldOrd modMainMaster">
      <pc:chgData name="Edmund Ryan" userId="ff4d3108-fc2b-467a-9bce-8537a42ee52e" providerId="ADAL" clId="{A5DBFE88-B304-46BE-A843-68E7D2441311}" dt="2025-04-04T12:41:14.466" v="169" actId="20577"/>
      <pc:docMkLst>
        <pc:docMk/>
      </pc:docMkLst>
      <pc:sldChg chg="modSp mod">
        <pc:chgData name="Edmund Ryan" userId="ff4d3108-fc2b-467a-9bce-8537a42ee52e" providerId="ADAL" clId="{A5DBFE88-B304-46BE-A843-68E7D2441311}" dt="2025-04-04T12:35:00.721" v="61" actId="20577"/>
        <pc:sldMkLst>
          <pc:docMk/>
          <pc:sldMk cId="1200329891" sldId="256"/>
        </pc:sldMkLst>
        <pc:spChg chg="mod">
          <ac:chgData name="Edmund Ryan" userId="ff4d3108-fc2b-467a-9bce-8537a42ee52e" providerId="ADAL" clId="{A5DBFE88-B304-46BE-A843-68E7D2441311}" dt="2025-04-04T12:34:18.946" v="10" actId="20577"/>
          <ac:spMkLst>
            <pc:docMk/>
            <pc:sldMk cId="1200329891" sldId="256"/>
            <ac:spMk id="2" creationId="{21473ACA-6C0E-5C60-2F21-FA597C64ECF6}"/>
          </ac:spMkLst>
        </pc:spChg>
        <pc:spChg chg="mod">
          <ac:chgData name="Edmund Ryan" userId="ff4d3108-fc2b-467a-9bce-8537a42ee52e" providerId="ADAL" clId="{A5DBFE88-B304-46BE-A843-68E7D2441311}" dt="2025-04-04T12:35:00.721" v="61" actId="20577"/>
          <ac:spMkLst>
            <pc:docMk/>
            <pc:sldMk cId="1200329891" sldId="256"/>
            <ac:spMk id="3" creationId="{B590476D-489F-43CE-AFCC-2D4F95EE5CCA}"/>
          </ac:spMkLst>
        </pc:spChg>
      </pc:sldChg>
      <pc:sldChg chg="modSp mod">
        <pc:chgData name="Edmund Ryan" userId="ff4d3108-fc2b-467a-9bce-8537a42ee52e" providerId="ADAL" clId="{A5DBFE88-B304-46BE-A843-68E7D2441311}" dt="2025-04-04T12:41:14.466" v="169" actId="20577"/>
        <pc:sldMkLst>
          <pc:docMk/>
          <pc:sldMk cId="3765874309" sldId="259"/>
        </pc:sldMkLst>
        <pc:spChg chg="mod">
          <ac:chgData name="Edmund Ryan" userId="ff4d3108-fc2b-467a-9bce-8537a42ee52e" providerId="ADAL" clId="{A5DBFE88-B304-46BE-A843-68E7D2441311}" dt="2025-04-04T12:41:14.466" v="169" actId="20577"/>
          <ac:spMkLst>
            <pc:docMk/>
            <pc:sldMk cId="3765874309" sldId="259"/>
            <ac:spMk id="3" creationId="{57C9A81E-E6C7-75AF-61B6-0BA03633EB6B}"/>
          </ac:spMkLst>
        </pc:spChg>
      </pc:sldChg>
      <pc:sldChg chg="modSp mod">
        <pc:chgData name="Edmund Ryan" userId="ff4d3108-fc2b-467a-9bce-8537a42ee52e" providerId="ADAL" clId="{A5DBFE88-B304-46BE-A843-68E7D2441311}" dt="2025-04-04T12:34:50.496" v="46" actId="20577"/>
        <pc:sldMkLst>
          <pc:docMk/>
          <pc:sldMk cId="3099241394" sldId="261"/>
        </pc:sldMkLst>
        <pc:spChg chg="mod">
          <ac:chgData name="Edmund Ryan" userId="ff4d3108-fc2b-467a-9bce-8537a42ee52e" providerId="ADAL" clId="{A5DBFE88-B304-46BE-A843-68E7D2441311}" dt="2025-04-04T12:34:50.496" v="46" actId="20577"/>
          <ac:spMkLst>
            <pc:docMk/>
            <pc:sldMk cId="3099241394" sldId="261"/>
            <ac:spMk id="2" creationId="{21473ACA-6C0E-5C60-2F21-FA597C64ECF6}"/>
          </ac:spMkLst>
        </pc:spChg>
        <pc:spChg chg="mod">
          <ac:chgData name="Edmund Ryan" userId="ff4d3108-fc2b-467a-9bce-8537a42ee52e" providerId="ADAL" clId="{A5DBFE88-B304-46BE-A843-68E7D2441311}" dt="2025-04-04T12:34:45.932" v="38"/>
          <ac:spMkLst>
            <pc:docMk/>
            <pc:sldMk cId="3099241394" sldId="261"/>
            <ac:spMk id="3" creationId="{B590476D-489F-43CE-AFCC-2D4F95EE5CCA}"/>
          </ac:spMkLst>
        </pc:spChg>
      </pc:sldChg>
      <pc:sldChg chg="modSp mod">
        <pc:chgData name="Edmund Ryan" userId="ff4d3108-fc2b-467a-9bce-8537a42ee52e" providerId="ADAL" clId="{A5DBFE88-B304-46BE-A843-68E7D2441311}" dt="2025-04-04T12:39:49.220" v="85" actId="27636"/>
        <pc:sldMkLst>
          <pc:docMk/>
          <pc:sldMk cId="1825452547" sldId="262"/>
        </pc:sldMkLst>
        <pc:spChg chg="mod">
          <ac:chgData name="Edmund Ryan" userId="ff4d3108-fc2b-467a-9bce-8537a42ee52e" providerId="ADAL" clId="{A5DBFE88-B304-46BE-A843-68E7D2441311}" dt="2025-04-04T12:39:49.220" v="85" actId="27636"/>
          <ac:spMkLst>
            <pc:docMk/>
            <pc:sldMk cId="1825452547" sldId="262"/>
            <ac:spMk id="3" creationId="{C2ECBE46-B15E-05AB-97A8-067C25F3B8BE}"/>
          </ac:spMkLst>
        </pc:spChg>
        <pc:spChg chg="mod">
          <ac:chgData name="Edmund Ryan" userId="ff4d3108-fc2b-467a-9bce-8537a42ee52e" providerId="ADAL" clId="{A5DBFE88-B304-46BE-A843-68E7D2441311}" dt="2025-04-04T12:35:22.915" v="62" actId="1076"/>
          <ac:spMkLst>
            <pc:docMk/>
            <pc:sldMk cId="1825452547" sldId="262"/>
            <ac:spMk id="5" creationId="{012DD612-6C68-3394-89F6-6429CF343EFA}"/>
          </ac:spMkLst>
        </pc:spChg>
      </pc:sldChg>
      <pc:sldChg chg="modSp mod">
        <pc:chgData name="Edmund Ryan" userId="ff4d3108-fc2b-467a-9bce-8537a42ee52e" providerId="ADAL" clId="{A5DBFE88-B304-46BE-A843-68E7D2441311}" dt="2025-04-04T12:36:22.686" v="66" actId="1076"/>
        <pc:sldMkLst>
          <pc:docMk/>
          <pc:sldMk cId="221577629" sldId="263"/>
        </pc:sldMkLst>
        <pc:spChg chg="mod">
          <ac:chgData name="Edmund Ryan" userId="ff4d3108-fc2b-467a-9bce-8537a42ee52e" providerId="ADAL" clId="{A5DBFE88-B304-46BE-A843-68E7D2441311}" dt="2025-04-04T12:35:42.945" v="64" actId="1076"/>
          <ac:spMkLst>
            <pc:docMk/>
            <pc:sldMk cId="221577629" sldId="263"/>
            <ac:spMk id="6" creationId="{1C3D8A8F-840A-1F8F-C99B-35003BB133E6}"/>
          </ac:spMkLst>
        </pc:spChg>
        <pc:picChg chg="mod">
          <ac:chgData name="Edmund Ryan" userId="ff4d3108-fc2b-467a-9bce-8537a42ee52e" providerId="ADAL" clId="{A5DBFE88-B304-46BE-A843-68E7D2441311}" dt="2025-04-04T12:36:22.686" v="66" actId="1076"/>
          <ac:picMkLst>
            <pc:docMk/>
            <pc:sldMk cId="221577629" sldId="263"/>
            <ac:picMk id="5" creationId="{4A31CEE9-2CAE-BCE2-D938-4E5D4BE4CFD3}"/>
          </ac:picMkLst>
        </pc:picChg>
      </pc:sldChg>
      <pc:sldChg chg="modSp mod">
        <pc:chgData name="Edmund Ryan" userId="ff4d3108-fc2b-467a-9bce-8537a42ee52e" providerId="ADAL" clId="{A5DBFE88-B304-46BE-A843-68E7D2441311}" dt="2025-04-04T12:39:49.230" v="86" actId="27636"/>
        <pc:sldMkLst>
          <pc:docMk/>
          <pc:sldMk cId="4276483914" sldId="264"/>
        </pc:sldMkLst>
        <pc:spChg chg="mod">
          <ac:chgData name="Edmund Ryan" userId="ff4d3108-fc2b-467a-9bce-8537a42ee52e" providerId="ADAL" clId="{A5DBFE88-B304-46BE-A843-68E7D2441311}" dt="2025-04-04T12:39:49.230" v="86" actId="27636"/>
          <ac:spMkLst>
            <pc:docMk/>
            <pc:sldMk cId="4276483914" sldId="264"/>
            <ac:spMk id="3" creationId="{C2ECBE46-B15E-05AB-97A8-067C25F3B8BE}"/>
          </ac:spMkLst>
        </pc:spChg>
        <pc:spChg chg="mod">
          <ac:chgData name="Edmund Ryan" userId="ff4d3108-fc2b-467a-9bce-8537a42ee52e" providerId="ADAL" clId="{A5DBFE88-B304-46BE-A843-68E7D2441311}" dt="2025-04-04T12:35:39.570" v="63" actId="1076"/>
          <ac:spMkLst>
            <pc:docMk/>
            <pc:sldMk cId="4276483914" sldId="264"/>
            <ac:spMk id="5" creationId="{005C655A-59F2-A9E1-2CB5-E88C4709843E}"/>
          </ac:spMkLst>
        </pc:spChg>
      </pc:sldChg>
      <pc:sldChg chg="modSp mod">
        <pc:chgData name="Edmund Ryan" userId="ff4d3108-fc2b-467a-9bce-8537a42ee52e" providerId="ADAL" clId="{A5DBFE88-B304-46BE-A843-68E7D2441311}" dt="2025-04-04T12:36:32.882" v="67" actId="1076"/>
        <pc:sldMkLst>
          <pc:docMk/>
          <pc:sldMk cId="2185626848" sldId="266"/>
        </pc:sldMkLst>
        <pc:spChg chg="mod">
          <ac:chgData name="Edmund Ryan" userId="ff4d3108-fc2b-467a-9bce-8537a42ee52e" providerId="ADAL" clId="{A5DBFE88-B304-46BE-A843-68E7D2441311}" dt="2025-04-04T12:35:45.890" v="65" actId="1076"/>
          <ac:spMkLst>
            <pc:docMk/>
            <pc:sldMk cId="2185626848" sldId="266"/>
            <ac:spMk id="6" creationId="{1C3D8A8F-840A-1F8F-C99B-35003BB133E6}"/>
          </ac:spMkLst>
        </pc:spChg>
        <pc:picChg chg="mod">
          <ac:chgData name="Edmund Ryan" userId="ff4d3108-fc2b-467a-9bce-8537a42ee52e" providerId="ADAL" clId="{A5DBFE88-B304-46BE-A843-68E7D2441311}" dt="2025-04-04T12:36:32.882" v="67" actId="1076"/>
          <ac:picMkLst>
            <pc:docMk/>
            <pc:sldMk cId="2185626848" sldId="266"/>
            <ac:picMk id="7" creationId="{F54C0BA8-4320-8EFF-ABD7-BBED7E9537A2}"/>
          </ac:picMkLst>
        </pc:picChg>
      </pc:sldChg>
      <pc:sldChg chg="modSp mod">
        <pc:chgData name="Edmund Ryan" userId="ff4d3108-fc2b-467a-9bce-8537a42ee52e" providerId="ADAL" clId="{A5DBFE88-B304-46BE-A843-68E7D2441311}" dt="2025-04-04T12:39:49.253" v="88" actId="27636"/>
        <pc:sldMkLst>
          <pc:docMk/>
          <pc:sldMk cId="1830661764" sldId="269"/>
        </pc:sldMkLst>
        <pc:spChg chg="mod">
          <ac:chgData name="Edmund Ryan" userId="ff4d3108-fc2b-467a-9bce-8537a42ee52e" providerId="ADAL" clId="{A5DBFE88-B304-46BE-A843-68E7D2441311}" dt="2025-04-04T12:39:49.253" v="88" actId="27636"/>
          <ac:spMkLst>
            <pc:docMk/>
            <pc:sldMk cId="1830661764" sldId="269"/>
            <ac:spMk id="3" creationId="{F6BF5C53-E488-9DAE-8574-DCBAEF95BB8C}"/>
          </ac:spMkLst>
        </pc:spChg>
      </pc:sldChg>
      <pc:sldChg chg="modSp mod">
        <pc:chgData name="Edmund Ryan" userId="ff4d3108-fc2b-467a-9bce-8537a42ee52e" providerId="ADAL" clId="{A5DBFE88-B304-46BE-A843-68E7D2441311}" dt="2025-04-04T12:39:49.244" v="87" actId="27636"/>
        <pc:sldMkLst>
          <pc:docMk/>
          <pc:sldMk cId="571559838" sldId="270"/>
        </pc:sldMkLst>
        <pc:spChg chg="mod">
          <ac:chgData name="Edmund Ryan" userId="ff4d3108-fc2b-467a-9bce-8537a42ee52e" providerId="ADAL" clId="{A5DBFE88-B304-46BE-A843-68E7D2441311}" dt="2025-04-04T12:39:49.244" v="87" actId="27636"/>
          <ac:spMkLst>
            <pc:docMk/>
            <pc:sldMk cId="571559838" sldId="270"/>
            <ac:spMk id="3" creationId="{F6BF5C53-E488-9DAE-8574-DCBAEF95BB8C}"/>
          </ac:spMkLst>
        </pc:spChg>
      </pc:sldChg>
      <pc:sldChg chg="modSp mod">
        <pc:chgData name="Edmund Ryan" userId="ff4d3108-fc2b-467a-9bce-8537a42ee52e" providerId="ADAL" clId="{A5DBFE88-B304-46BE-A843-68E7D2441311}" dt="2025-04-04T12:39:49.278" v="90" actId="27636"/>
        <pc:sldMkLst>
          <pc:docMk/>
          <pc:sldMk cId="4117425728" sldId="277"/>
        </pc:sldMkLst>
        <pc:spChg chg="mod">
          <ac:chgData name="Edmund Ryan" userId="ff4d3108-fc2b-467a-9bce-8537a42ee52e" providerId="ADAL" clId="{A5DBFE88-B304-46BE-A843-68E7D2441311}" dt="2025-04-04T12:39:49.278" v="90" actId="27636"/>
          <ac:spMkLst>
            <pc:docMk/>
            <pc:sldMk cId="4117425728" sldId="277"/>
            <ac:spMk id="3" creationId="{F6BF5C53-E488-9DAE-8574-DCBAEF95BB8C}"/>
          </ac:spMkLst>
        </pc:spChg>
      </pc:sldChg>
      <pc:sldChg chg="modSp mod">
        <pc:chgData name="Edmund Ryan" userId="ff4d3108-fc2b-467a-9bce-8537a42ee52e" providerId="ADAL" clId="{A5DBFE88-B304-46BE-A843-68E7D2441311}" dt="2025-04-04T12:39:49.264" v="89" actId="27636"/>
        <pc:sldMkLst>
          <pc:docMk/>
          <pc:sldMk cId="3394091443" sldId="278"/>
        </pc:sldMkLst>
        <pc:spChg chg="mod">
          <ac:chgData name="Edmund Ryan" userId="ff4d3108-fc2b-467a-9bce-8537a42ee52e" providerId="ADAL" clId="{A5DBFE88-B304-46BE-A843-68E7D2441311}" dt="2025-04-04T12:39:49.264" v="89" actId="27636"/>
          <ac:spMkLst>
            <pc:docMk/>
            <pc:sldMk cId="3394091443" sldId="278"/>
            <ac:spMk id="3" creationId="{B2FBBCC9-7843-BFD1-9F17-C1AD330322C0}"/>
          </ac:spMkLst>
        </pc:spChg>
      </pc:sldChg>
      <pc:sldChg chg="modSp mod">
        <pc:chgData name="Edmund Ryan" userId="ff4d3108-fc2b-467a-9bce-8537a42ee52e" providerId="ADAL" clId="{A5DBFE88-B304-46BE-A843-68E7D2441311}" dt="2025-04-04T12:39:49.288" v="91" actId="27636"/>
        <pc:sldMkLst>
          <pc:docMk/>
          <pc:sldMk cId="605224056" sldId="279"/>
        </pc:sldMkLst>
        <pc:spChg chg="mod">
          <ac:chgData name="Edmund Ryan" userId="ff4d3108-fc2b-467a-9bce-8537a42ee52e" providerId="ADAL" clId="{A5DBFE88-B304-46BE-A843-68E7D2441311}" dt="2025-04-04T12:39:49.288" v="91" actId="27636"/>
          <ac:spMkLst>
            <pc:docMk/>
            <pc:sldMk cId="605224056" sldId="279"/>
            <ac:spMk id="3" creationId="{AC5B4D4D-7B48-2A4C-653B-D1C75AA068C6}"/>
          </ac:spMkLst>
        </pc:spChg>
      </pc:sldChg>
      <pc:sldChg chg="modSp add mod">
        <pc:chgData name="Edmund Ryan" userId="ff4d3108-fc2b-467a-9bce-8537a42ee52e" providerId="ADAL" clId="{A5DBFE88-B304-46BE-A843-68E7D2441311}" dt="2025-04-04T12:38:31.246" v="69" actId="20577"/>
        <pc:sldMkLst>
          <pc:docMk/>
          <pc:sldMk cId="4218492078" sldId="280"/>
        </pc:sldMkLst>
        <pc:spChg chg="mod">
          <ac:chgData name="Edmund Ryan" userId="ff4d3108-fc2b-467a-9bce-8537a42ee52e" providerId="ADAL" clId="{A5DBFE88-B304-46BE-A843-68E7D2441311}" dt="2025-04-04T12:38:31.246" v="69" actId="20577"/>
          <ac:spMkLst>
            <pc:docMk/>
            <pc:sldMk cId="4218492078" sldId="280"/>
            <ac:spMk id="3" creationId="{2BCA8D6B-071F-7956-B9E4-528C9A970AAB}"/>
          </ac:spMkLst>
        </pc:spChg>
      </pc:sldChg>
      <pc:sldChg chg="add ord">
        <pc:chgData name="Edmund Ryan" userId="ff4d3108-fc2b-467a-9bce-8537a42ee52e" providerId="ADAL" clId="{A5DBFE88-B304-46BE-A843-68E7D2441311}" dt="2025-04-04T12:38:44.447" v="72"/>
        <pc:sldMkLst>
          <pc:docMk/>
          <pc:sldMk cId="226224899" sldId="281"/>
        </pc:sldMkLst>
      </pc:sldChg>
      <pc:sldChg chg="add ord">
        <pc:chgData name="Edmund Ryan" userId="ff4d3108-fc2b-467a-9bce-8537a42ee52e" providerId="ADAL" clId="{A5DBFE88-B304-46BE-A843-68E7D2441311}" dt="2025-04-04T12:38:54.340" v="75"/>
        <pc:sldMkLst>
          <pc:docMk/>
          <pc:sldMk cId="3166668591" sldId="282"/>
        </pc:sldMkLst>
      </pc:sldChg>
      <pc:sldChg chg="add ord">
        <pc:chgData name="Edmund Ryan" userId="ff4d3108-fc2b-467a-9bce-8537a42ee52e" providerId="ADAL" clId="{A5DBFE88-B304-46BE-A843-68E7D2441311}" dt="2025-04-04T12:39:01.826" v="78"/>
        <pc:sldMkLst>
          <pc:docMk/>
          <pc:sldMk cId="1523267708" sldId="283"/>
        </pc:sldMkLst>
      </pc:sldChg>
      <pc:sldChg chg="add ord">
        <pc:chgData name="Edmund Ryan" userId="ff4d3108-fc2b-467a-9bce-8537a42ee52e" providerId="ADAL" clId="{A5DBFE88-B304-46BE-A843-68E7D2441311}" dt="2025-04-04T12:39:10.230" v="81"/>
        <pc:sldMkLst>
          <pc:docMk/>
          <pc:sldMk cId="3212882197" sldId="284"/>
        </pc:sldMkLst>
      </pc:sldChg>
      <pc:sldMasterChg chg="addSp modSp mod">
        <pc:chgData name="Edmund Ryan" userId="ff4d3108-fc2b-467a-9bce-8537a42ee52e" providerId="ADAL" clId="{A5DBFE88-B304-46BE-A843-68E7D2441311}" dt="2025-04-04T12:39:49.084" v="84" actId="14100"/>
        <pc:sldMasterMkLst>
          <pc:docMk/>
          <pc:sldMasterMk cId="2073221067" sldId="2147483648"/>
        </pc:sldMasterMkLst>
        <pc:spChg chg="mod">
          <ac:chgData name="Edmund Ryan" userId="ff4d3108-fc2b-467a-9bce-8537a42ee52e" providerId="ADAL" clId="{A5DBFE88-B304-46BE-A843-68E7D2441311}" dt="2025-04-04T12:39:49.084" v="84" actId="14100"/>
          <ac:spMkLst>
            <pc:docMk/>
            <pc:sldMasterMk cId="2073221067" sldId="2147483648"/>
            <ac:spMk id="3" creationId="{6FC3941B-AA3D-5AC2-3848-913A04AF2AA1}"/>
          </ac:spMkLst>
        </pc:spChg>
        <pc:picChg chg="add mod">
          <ac:chgData name="Edmund Ryan" userId="ff4d3108-fc2b-467a-9bce-8537a42ee52e" providerId="ADAL" clId="{A5DBFE88-B304-46BE-A843-68E7D2441311}" dt="2025-04-04T12:33:55.999" v="0"/>
          <ac:picMkLst>
            <pc:docMk/>
            <pc:sldMasterMk cId="2073221067" sldId="2147483648"/>
            <ac:picMk id="7" creationId="{22900E2C-CD37-52A7-BB5C-35D070752141}"/>
          </ac:picMkLst>
        </pc:picChg>
      </pc:sldMasterChg>
    </pc:docChg>
  </pc:docChgLst>
  <pc:docChgLst>
    <pc:chgData name="Edmund Ryan" userId="S::eryan@thetauntonacademy.com::ff4d3108-fc2b-467a-9bce-8537a42ee52e" providerId="AD" clId="Web-{DE1A60C7-8FE4-45A3-ACBC-C03F9FD51411}"/>
    <pc:docChg chg="modSld">
      <pc:chgData name="Edmund Ryan" userId="S::eryan@thetauntonacademy.com::ff4d3108-fc2b-467a-9bce-8537a42ee52e" providerId="AD" clId="Web-{DE1A60C7-8FE4-45A3-ACBC-C03F9FD51411}" dt="2024-11-28T12:56:52.083" v="128" actId="20577"/>
      <pc:docMkLst>
        <pc:docMk/>
      </pc:docMkLst>
      <pc:sldChg chg="modSp">
        <pc:chgData name="Edmund Ryan" userId="S::eryan@thetauntonacademy.com::ff4d3108-fc2b-467a-9bce-8537a42ee52e" providerId="AD" clId="Web-{DE1A60C7-8FE4-45A3-ACBC-C03F9FD51411}" dt="2024-11-28T12:56:52.083" v="128" actId="20577"/>
        <pc:sldMkLst>
          <pc:docMk/>
          <pc:sldMk cId="221577629" sldId="263"/>
        </pc:sldMkLst>
      </pc:sldChg>
    </pc:docChg>
  </pc:docChgLst>
  <pc:docChgLst>
    <pc:chgData name="Edmund Ryan" userId="S::eryan@thetauntonacademy.com::ff4d3108-fc2b-467a-9bce-8537a42ee52e" providerId="AD" clId="Web-{65032D54-7E36-45E6-8AA7-03C8B34D4FE4}"/>
    <pc:docChg chg="addSld modSld">
      <pc:chgData name="Edmund Ryan" userId="S::eryan@thetauntonacademy.com::ff4d3108-fc2b-467a-9bce-8537a42ee52e" providerId="AD" clId="Web-{65032D54-7E36-45E6-8AA7-03C8B34D4FE4}" dt="2024-12-13T13:34:10.768" v="549" actId="20577"/>
      <pc:docMkLst>
        <pc:docMk/>
      </pc:docMkLst>
      <pc:sldChg chg="addSp delSp modSp mod modClrScheme chgLayout">
        <pc:chgData name="Edmund Ryan" userId="S::eryan@thetauntonacademy.com::ff4d3108-fc2b-467a-9bce-8537a42ee52e" providerId="AD" clId="Web-{65032D54-7E36-45E6-8AA7-03C8B34D4FE4}" dt="2024-12-13T13:08:41.990" v="284" actId="20577"/>
        <pc:sldMkLst>
          <pc:docMk/>
          <pc:sldMk cId="1702376358" sldId="276"/>
        </pc:sldMkLst>
      </pc:sldChg>
      <pc:sldChg chg="modSp">
        <pc:chgData name="Edmund Ryan" userId="S::eryan@thetauntonacademy.com::ff4d3108-fc2b-467a-9bce-8537a42ee52e" providerId="AD" clId="Web-{65032D54-7E36-45E6-8AA7-03C8B34D4FE4}" dt="2024-12-13T13:08:38.709" v="283" actId="20577"/>
        <pc:sldMkLst>
          <pc:docMk/>
          <pc:sldMk cId="4117425728" sldId="277"/>
        </pc:sldMkLst>
      </pc:sldChg>
      <pc:sldChg chg="addSp delSp modSp new mod modClrScheme chgLayout">
        <pc:chgData name="Edmund Ryan" userId="S::eryan@thetauntonacademy.com::ff4d3108-fc2b-467a-9bce-8537a42ee52e" providerId="AD" clId="Web-{65032D54-7E36-45E6-8AA7-03C8B34D4FE4}" dt="2024-12-13T13:34:10.768" v="549" actId="20577"/>
        <pc:sldMkLst>
          <pc:docMk/>
          <pc:sldMk cId="605224056" sldId="279"/>
        </pc:sldMkLst>
      </pc:sldChg>
    </pc:docChg>
  </pc:docChgLst>
  <pc:docChgLst>
    <pc:chgData name="Edmund Ryan" userId="S::eryan@thetauntonacademy.com::ff4d3108-fc2b-467a-9bce-8537a42ee52e" providerId="AD" clId="Web-{B89F60DB-C80D-44E1-B406-BA897A52839D}"/>
    <pc:docChg chg="addSld modSld">
      <pc:chgData name="Edmund Ryan" userId="S::eryan@thetauntonacademy.com::ff4d3108-fc2b-467a-9bce-8537a42ee52e" providerId="AD" clId="Web-{B89F60DB-C80D-44E1-B406-BA897A52839D}" dt="2024-12-05T12:33:56.881" v="384" actId="20577"/>
      <pc:docMkLst>
        <pc:docMk/>
      </pc:docMkLst>
      <pc:sldChg chg="modSp">
        <pc:chgData name="Edmund Ryan" userId="S::eryan@thetauntonacademy.com::ff4d3108-fc2b-467a-9bce-8537a42ee52e" providerId="AD" clId="Web-{B89F60DB-C80D-44E1-B406-BA897A52839D}" dt="2024-12-05T12:21:07.839" v="62" actId="20577"/>
        <pc:sldMkLst>
          <pc:docMk/>
          <pc:sldMk cId="1830661764" sldId="269"/>
        </pc:sldMkLst>
      </pc:sldChg>
      <pc:sldChg chg="modSp new">
        <pc:chgData name="Edmund Ryan" userId="S::eryan@thetauntonacademy.com::ff4d3108-fc2b-467a-9bce-8537a42ee52e" providerId="AD" clId="Web-{B89F60DB-C80D-44E1-B406-BA897A52839D}" dt="2024-12-05T12:33:56.881" v="384" actId="20577"/>
        <pc:sldMkLst>
          <pc:docMk/>
          <pc:sldMk cId="3394091443" sldId="278"/>
        </pc:sldMkLst>
      </pc:sldChg>
    </pc:docChg>
  </pc:docChgLst>
  <pc:docChgLst>
    <pc:chgData name="Edmund Ryan" userId="S::eryan@thetauntonacademy.com::ff4d3108-fc2b-467a-9bce-8537a42ee52e" providerId="AD" clId="Web-{154A3655-B62C-435D-962E-2195D16BDE8F}"/>
    <pc:docChg chg="addSld modSld sldOrd">
      <pc:chgData name="Edmund Ryan" userId="S::eryan@thetauntonacademy.com::ff4d3108-fc2b-467a-9bce-8537a42ee52e" providerId="AD" clId="Web-{154A3655-B62C-435D-962E-2195D16BDE8F}" dt="2024-11-21T12:29:58.289" v="782" actId="20577"/>
      <pc:docMkLst>
        <pc:docMk/>
      </pc:docMkLst>
      <pc:sldChg chg="modSp">
        <pc:chgData name="Edmund Ryan" userId="S::eryan@thetauntonacademy.com::ff4d3108-fc2b-467a-9bce-8537a42ee52e" providerId="AD" clId="Web-{154A3655-B62C-435D-962E-2195D16BDE8F}" dt="2024-11-21T11:42:26.137" v="1" actId="20577"/>
        <pc:sldMkLst>
          <pc:docMk/>
          <pc:sldMk cId="1200329891" sldId="256"/>
        </pc:sldMkLst>
      </pc:sldChg>
      <pc:sldChg chg="addSp delSp modSp ord">
        <pc:chgData name="Edmund Ryan" userId="S::eryan@thetauntonacademy.com::ff4d3108-fc2b-467a-9bce-8537a42ee52e" providerId="AD" clId="Web-{154A3655-B62C-435D-962E-2195D16BDE8F}" dt="2024-11-21T11:45:37.611" v="178"/>
        <pc:sldMkLst>
          <pc:docMk/>
          <pc:sldMk cId="1885199443" sldId="260"/>
        </pc:sldMkLst>
      </pc:sldChg>
      <pc:sldChg chg="modSp add ord replId">
        <pc:chgData name="Edmund Ryan" userId="S::eryan@thetauntonacademy.com::ff4d3108-fc2b-467a-9bce-8537a42ee52e" providerId="AD" clId="Web-{154A3655-B62C-435D-962E-2195D16BDE8F}" dt="2024-11-21T11:46:45.159" v="180" actId="20577"/>
        <pc:sldMkLst>
          <pc:docMk/>
          <pc:sldMk cId="3099241394" sldId="261"/>
        </pc:sldMkLst>
      </pc:sldChg>
      <pc:sldChg chg="addSp delSp modSp add ord replId">
        <pc:chgData name="Edmund Ryan" userId="S::eryan@thetauntonacademy.com::ff4d3108-fc2b-467a-9bce-8537a42ee52e" providerId="AD" clId="Web-{154A3655-B62C-435D-962E-2195D16BDE8F}" dt="2024-11-21T12:18:26.052" v="561" actId="20577"/>
        <pc:sldMkLst>
          <pc:docMk/>
          <pc:sldMk cId="1825452547" sldId="262"/>
        </pc:sldMkLst>
      </pc:sldChg>
      <pc:sldChg chg="modSp new">
        <pc:chgData name="Edmund Ryan" userId="S::eryan@thetauntonacademy.com::ff4d3108-fc2b-467a-9bce-8537a42ee52e" providerId="AD" clId="Web-{154A3655-B62C-435D-962E-2195D16BDE8F}" dt="2024-11-21T11:48:04.708" v="201" actId="20577"/>
        <pc:sldMkLst>
          <pc:docMk/>
          <pc:sldMk cId="221577629" sldId="263"/>
        </pc:sldMkLst>
      </pc:sldChg>
      <pc:sldChg chg="addSp modSp add replId">
        <pc:chgData name="Edmund Ryan" userId="S::eryan@thetauntonacademy.com::ff4d3108-fc2b-467a-9bce-8537a42ee52e" providerId="AD" clId="Web-{154A3655-B62C-435D-962E-2195D16BDE8F}" dt="2024-11-21T12:29:58.289" v="782" actId="20577"/>
        <pc:sldMkLst>
          <pc:docMk/>
          <pc:sldMk cId="4276483914" sldId="264"/>
        </pc:sldMkLst>
      </pc:sldChg>
      <pc:sldChg chg="modSp add replId">
        <pc:chgData name="Edmund Ryan" userId="S::eryan@thetauntonacademy.com::ff4d3108-fc2b-467a-9bce-8537a42ee52e" providerId="AD" clId="Web-{154A3655-B62C-435D-962E-2195D16BDE8F}" dt="2024-11-21T11:48:17.662" v="205" actId="20577"/>
        <pc:sldMkLst>
          <pc:docMk/>
          <pc:sldMk cId="4114339298" sldId="265"/>
        </pc:sldMkLst>
      </pc:sldChg>
    </pc:docChg>
  </pc:docChgLst>
  <pc:docChgLst>
    <pc:chgData name="Edmund Ryan" userId="S::eryan@thetauntonacademy.com::ff4d3108-fc2b-467a-9bce-8537a42ee52e" providerId="AD" clId="Web-{0C64C377-5999-49A8-BEDE-305297F89721}"/>
    <pc:docChg chg="modSld">
      <pc:chgData name="Edmund Ryan" userId="S::eryan@thetauntonacademy.com::ff4d3108-fc2b-467a-9bce-8537a42ee52e" providerId="AD" clId="Web-{0C64C377-5999-49A8-BEDE-305297F89721}" dt="2025-04-04T13:42:49.341" v="67" actId="20577"/>
      <pc:docMkLst>
        <pc:docMk/>
      </pc:docMkLst>
      <pc:sldChg chg="modSp">
        <pc:chgData name="Edmund Ryan" userId="S::eryan@thetauntonacademy.com::ff4d3108-fc2b-467a-9bce-8537a42ee52e" providerId="AD" clId="Web-{0C64C377-5999-49A8-BEDE-305297F89721}" dt="2025-04-04T13:42:49.341" v="67" actId="20577"/>
        <pc:sldMkLst>
          <pc:docMk/>
          <pc:sldMk cId="226224899" sldId="281"/>
        </pc:sldMkLst>
        <pc:spChg chg="mod">
          <ac:chgData name="Edmund Ryan" userId="S::eryan@thetauntonacademy.com::ff4d3108-fc2b-467a-9bce-8537a42ee52e" providerId="AD" clId="Web-{0C64C377-5999-49A8-BEDE-305297F89721}" dt="2025-04-04T13:42:49.341" v="67" actId="20577"/>
          <ac:spMkLst>
            <pc:docMk/>
            <pc:sldMk cId="226224899" sldId="281"/>
            <ac:spMk id="3" creationId="{E2C09E84-BD99-6947-62AE-3F88F17B4CD4}"/>
          </ac:spMkLst>
        </pc:spChg>
      </pc:sldChg>
    </pc:docChg>
  </pc:docChgLst>
  <pc:docChgLst>
    <pc:chgData name="Edmund Ryan" userId="S::eryan@thetauntonacademy.com::ff4d3108-fc2b-467a-9bce-8537a42ee52e" providerId="AD" clId="Web-{E409B1FE-5012-48CB-BAE9-32139D88E5B1}"/>
    <pc:docChg chg="addSld modSld sldOrd">
      <pc:chgData name="Edmund Ryan" userId="S::eryan@thetauntonacademy.com::ff4d3108-fc2b-467a-9bce-8537a42ee52e" providerId="AD" clId="Web-{E409B1FE-5012-48CB-BAE9-32139D88E5B1}" dt="2024-12-04T11:04:01.560" v="69" actId="20577"/>
      <pc:docMkLst>
        <pc:docMk/>
      </pc:docMkLst>
      <pc:sldChg chg="modSp add ord replId">
        <pc:chgData name="Edmund Ryan" userId="S::eryan@thetauntonacademy.com::ff4d3108-fc2b-467a-9bce-8537a42ee52e" providerId="AD" clId="Web-{E409B1FE-5012-48CB-BAE9-32139D88E5B1}" dt="2024-12-04T11:02:19.807" v="20" actId="20577"/>
        <pc:sldMkLst>
          <pc:docMk/>
          <pc:sldMk cId="1920755724" sldId="271"/>
        </pc:sldMkLst>
      </pc:sldChg>
      <pc:sldChg chg="modSp add replId">
        <pc:chgData name="Edmund Ryan" userId="S::eryan@thetauntonacademy.com::ff4d3108-fc2b-467a-9bce-8537a42ee52e" providerId="AD" clId="Web-{E409B1FE-5012-48CB-BAE9-32139D88E5B1}" dt="2024-12-04T11:01:57.697" v="11" actId="20577"/>
        <pc:sldMkLst>
          <pc:docMk/>
          <pc:sldMk cId="2636755837" sldId="272"/>
        </pc:sldMkLst>
      </pc:sldChg>
      <pc:sldChg chg="modSp add replId">
        <pc:chgData name="Edmund Ryan" userId="S::eryan@thetauntonacademy.com::ff4d3108-fc2b-467a-9bce-8537a42ee52e" providerId="AD" clId="Web-{E409B1FE-5012-48CB-BAE9-32139D88E5B1}" dt="2024-12-04T11:02:33.042" v="27" actId="20577"/>
        <pc:sldMkLst>
          <pc:docMk/>
          <pc:sldMk cId="2754128682" sldId="273"/>
        </pc:sldMkLst>
      </pc:sldChg>
      <pc:sldChg chg="modSp add replId">
        <pc:chgData name="Edmund Ryan" userId="S::eryan@thetauntonacademy.com::ff4d3108-fc2b-467a-9bce-8537a42ee52e" providerId="AD" clId="Web-{E409B1FE-5012-48CB-BAE9-32139D88E5B1}" dt="2024-12-04T11:02:57.855" v="37" actId="20577"/>
        <pc:sldMkLst>
          <pc:docMk/>
          <pc:sldMk cId="114951595" sldId="274"/>
        </pc:sldMkLst>
      </pc:sldChg>
      <pc:sldChg chg="modSp add ord replId">
        <pc:chgData name="Edmund Ryan" userId="S::eryan@thetauntonacademy.com::ff4d3108-fc2b-467a-9bce-8537a42ee52e" providerId="AD" clId="Web-{E409B1FE-5012-48CB-BAE9-32139D88E5B1}" dt="2024-12-04T11:03:38.934" v="53" actId="20577"/>
        <pc:sldMkLst>
          <pc:docMk/>
          <pc:sldMk cId="4061691225" sldId="275"/>
        </pc:sldMkLst>
      </pc:sldChg>
      <pc:sldChg chg="modSp add ord replId">
        <pc:chgData name="Edmund Ryan" userId="S::eryan@thetauntonacademy.com::ff4d3108-fc2b-467a-9bce-8537a42ee52e" providerId="AD" clId="Web-{E409B1FE-5012-48CB-BAE9-32139D88E5B1}" dt="2024-12-04T11:03:53.091" v="66" actId="20577"/>
        <pc:sldMkLst>
          <pc:docMk/>
          <pc:sldMk cId="1702376358" sldId="276"/>
        </pc:sldMkLst>
      </pc:sldChg>
      <pc:sldChg chg="modSp add replId">
        <pc:chgData name="Edmund Ryan" userId="S::eryan@thetauntonacademy.com::ff4d3108-fc2b-467a-9bce-8537a42ee52e" providerId="AD" clId="Web-{E409B1FE-5012-48CB-BAE9-32139D88E5B1}" dt="2024-12-04T11:04:01.560" v="69" actId="20577"/>
        <pc:sldMkLst>
          <pc:docMk/>
          <pc:sldMk cId="4117425728" sldId="277"/>
        </pc:sldMkLst>
      </pc:sldChg>
    </pc:docChg>
  </pc:docChgLst>
  <pc:docChgLst>
    <pc:chgData name="Edmund Ryan" userId="ff4d3108-fc2b-467a-9bce-8537a42ee52e" providerId="ADAL" clId="{AE9230FE-8188-450A-9BDA-619FDB7DD73E}"/>
    <pc:docChg chg="undo custSel addSld delSld modSld sldOrd">
      <pc:chgData name="Edmund Ryan" userId="ff4d3108-fc2b-467a-9bce-8537a42ee52e" providerId="ADAL" clId="{AE9230FE-8188-450A-9BDA-619FDB7DD73E}" dt="2024-11-28T13:42:47.032" v="1263" actId="2696"/>
      <pc:docMkLst>
        <pc:docMk/>
      </pc:docMkLst>
      <pc:sldChg chg="addSp modSp mod">
        <pc:chgData name="Edmund Ryan" userId="ff4d3108-fc2b-467a-9bce-8537a42ee52e" providerId="ADAL" clId="{AE9230FE-8188-450A-9BDA-619FDB7DD73E}" dt="2024-11-28T13:03:10.492" v="111" actId="20577"/>
        <pc:sldMkLst>
          <pc:docMk/>
          <pc:sldMk cId="221577629" sldId="263"/>
        </pc:sldMkLst>
      </pc:sldChg>
      <pc:sldChg chg="modSp add mod ord">
        <pc:chgData name="Edmund Ryan" userId="ff4d3108-fc2b-467a-9bce-8537a42ee52e" providerId="ADAL" clId="{AE9230FE-8188-450A-9BDA-619FDB7DD73E}" dt="2024-11-28T13:09:36.444" v="573" actId="20577"/>
        <pc:sldMkLst>
          <pc:docMk/>
          <pc:sldMk cId="3571576517" sldId="265"/>
        </pc:sldMkLst>
      </pc:sldChg>
      <pc:sldChg chg="del">
        <pc:chgData name="Edmund Ryan" userId="ff4d3108-fc2b-467a-9bce-8537a42ee52e" providerId="ADAL" clId="{AE9230FE-8188-450A-9BDA-619FDB7DD73E}" dt="2024-11-28T13:03:23.095" v="112" actId="2696"/>
        <pc:sldMkLst>
          <pc:docMk/>
          <pc:sldMk cId="4114339298" sldId="265"/>
        </pc:sldMkLst>
      </pc:sldChg>
      <pc:sldChg chg="addSp delSp modSp add mod ord">
        <pc:chgData name="Edmund Ryan" userId="ff4d3108-fc2b-467a-9bce-8537a42ee52e" providerId="ADAL" clId="{AE9230FE-8188-450A-9BDA-619FDB7DD73E}" dt="2024-11-28T13:09:22.564" v="566"/>
        <pc:sldMkLst>
          <pc:docMk/>
          <pc:sldMk cId="2185626848" sldId="266"/>
        </pc:sldMkLst>
      </pc:sldChg>
      <pc:sldChg chg="addSp modSp new mod">
        <pc:chgData name="Edmund Ryan" userId="ff4d3108-fc2b-467a-9bce-8537a42ee52e" providerId="ADAL" clId="{AE9230FE-8188-450A-9BDA-619FDB7DD73E}" dt="2024-11-28T13:16:21.892" v="1047" actId="1076"/>
        <pc:sldMkLst>
          <pc:docMk/>
          <pc:sldMk cId="4095028398" sldId="267"/>
        </pc:sldMkLst>
      </pc:sldChg>
      <pc:sldChg chg="add del">
        <pc:chgData name="Edmund Ryan" userId="ff4d3108-fc2b-467a-9bce-8537a42ee52e" providerId="ADAL" clId="{AE9230FE-8188-450A-9BDA-619FDB7DD73E}" dt="2024-11-28T13:42:47.032" v="1263" actId="2696"/>
        <pc:sldMkLst>
          <pc:docMk/>
          <pc:sldMk cId="2102695874" sldId="268"/>
        </pc:sldMkLst>
      </pc:sldChg>
      <pc:sldChg chg="modSp add mod">
        <pc:chgData name="Edmund Ryan" userId="ff4d3108-fc2b-467a-9bce-8537a42ee52e" providerId="ADAL" clId="{AE9230FE-8188-450A-9BDA-619FDB7DD73E}" dt="2024-11-28T13:10:54.333" v="606" actId="20577"/>
        <pc:sldMkLst>
          <pc:docMk/>
          <pc:sldMk cId="1830661764" sldId="269"/>
        </pc:sldMkLst>
      </pc:sldChg>
      <pc:sldChg chg="addSp delSp modSp add mod">
        <pc:chgData name="Edmund Ryan" userId="ff4d3108-fc2b-467a-9bce-8537a42ee52e" providerId="ADAL" clId="{AE9230FE-8188-450A-9BDA-619FDB7DD73E}" dt="2024-11-28T13:29:05.134" v="1262" actId="20577"/>
        <pc:sldMkLst>
          <pc:docMk/>
          <pc:sldMk cId="571559838" sldId="270"/>
        </pc:sldMkLst>
      </pc:sldChg>
    </pc:docChg>
  </pc:docChgLst>
  <pc:docChgLst>
    <pc:chgData name="Edmund Ryan" userId="S::eryan@thetauntonacademy.com::ff4d3108-fc2b-467a-9bce-8537a42ee52e" providerId="AD" clId="Web-{59E5727B-19B6-40EA-9A71-77C17E988E32}"/>
    <pc:docChg chg="delSld">
      <pc:chgData name="Edmund Ryan" userId="S::eryan@thetauntonacademy.com::ff4d3108-fc2b-467a-9bce-8537a42ee52e" providerId="AD" clId="Web-{59E5727B-19B6-40EA-9A71-77C17E988E32}" dt="2025-04-04T13:14:05.157" v="21"/>
      <pc:docMkLst>
        <pc:docMk/>
      </pc:docMkLst>
      <pc:sldChg chg="del">
        <pc:chgData name="Edmund Ryan" userId="S::eryan@thetauntonacademy.com::ff4d3108-fc2b-467a-9bce-8537a42ee52e" providerId="AD" clId="Web-{59E5727B-19B6-40EA-9A71-77C17E988E32}" dt="2025-04-04T13:13:56.532" v="5"/>
        <pc:sldMkLst>
          <pc:docMk/>
          <pc:sldMk cId="1200329891" sldId="256"/>
        </pc:sldMkLst>
      </pc:sldChg>
      <pc:sldChg chg="del">
        <pc:chgData name="Edmund Ryan" userId="S::eryan@thetauntonacademy.com::ff4d3108-fc2b-467a-9bce-8537a42ee52e" providerId="AD" clId="Web-{59E5727B-19B6-40EA-9A71-77C17E988E32}" dt="2025-04-04T13:13:56.516" v="3"/>
        <pc:sldMkLst>
          <pc:docMk/>
          <pc:sldMk cId="662202456" sldId="257"/>
        </pc:sldMkLst>
      </pc:sldChg>
      <pc:sldChg chg="del">
        <pc:chgData name="Edmund Ryan" userId="S::eryan@thetauntonacademy.com::ff4d3108-fc2b-467a-9bce-8537a42ee52e" providerId="AD" clId="Web-{59E5727B-19B6-40EA-9A71-77C17E988E32}" dt="2025-04-04T13:13:56.516" v="2"/>
        <pc:sldMkLst>
          <pc:docMk/>
          <pc:sldMk cId="50015175" sldId="258"/>
        </pc:sldMkLst>
      </pc:sldChg>
      <pc:sldChg chg="del">
        <pc:chgData name="Edmund Ryan" userId="S::eryan@thetauntonacademy.com::ff4d3108-fc2b-467a-9bce-8537a42ee52e" providerId="AD" clId="Web-{59E5727B-19B6-40EA-9A71-77C17E988E32}" dt="2025-04-04T13:13:56.516" v="1"/>
        <pc:sldMkLst>
          <pc:docMk/>
          <pc:sldMk cId="3765874309" sldId="259"/>
        </pc:sldMkLst>
      </pc:sldChg>
      <pc:sldChg chg="del">
        <pc:chgData name="Edmund Ryan" userId="S::eryan@thetauntonacademy.com::ff4d3108-fc2b-467a-9bce-8537a42ee52e" providerId="AD" clId="Web-{59E5727B-19B6-40EA-9A71-77C17E988E32}" dt="2025-04-04T13:13:56.516" v="0"/>
        <pc:sldMkLst>
          <pc:docMk/>
          <pc:sldMk cId="1885199443" sldId="260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21"/>
        <pc:sldMkLst>
          <pc:docMk/>
          <pc:sldMk cId="3571576517" sldId="265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19"/>
        <pc:sldMkLst>
          <pc:docMk/>
          <pc:sldMk cId="4095028398" sldId="267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17"/>
        <pc:sldMkLst>
          <pc:docMk/>
          <pc:sldMk cId="1830661764" sldId="269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18"/>
        <pc:sldMkLst>
          <pc:docMk/>
          <pc:sldMk cId="571559838" sldId="270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16"/>
        <pc:sldMkLst>
          <pc:docMk/>
          <pc:sldMk cId="1920755724" sldId="271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13"/>
        <pc:sldMkLst>
          <pc:docMk/>
          <pc:sldMk cId="2636755837" sldId="272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41" v="12"/>
        <pc:sldMkLst>
          <pc:docMk/>
          <pc:sldMk cId="2754128682" sldId="273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41" v="11"/>
        <pc:sldMkLst>
          <pc:docMk/>
          <pc:sldMk cId="114951595" sldId="274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41" v="10"/>
        <pc:sldMkLst>
          <pc:docMk/>
          <pc:sldMk cId="4061691225" sldId="275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41" v="8"/>
        <pc:sldMkLst>
          <pc:docMk/>
          <pc:sldMk cId="1702376358" sldId="276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41" v="7"/>
        <pc:sldMkLst>
          <pc:docMk/>
          <pc:sldMk cId="4117425728" sldId="277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14"/>
        <pc:sldMkLst>
          <pc:docMk/>
          <pc:sldMk cId="3394091443" sldId="278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41" v="6"/>
        <pc:sldMkLst>
          <pc:docMk/>
          <pc:sldMk cId="605224056" sldId="279"/>
        </pc:sldMkLst>
      </pc:sldChg>
      <pc:sldChg chg="del">
        <pc:chgData name="Edmund Ryan" userId="S::eryan@thetauntonacademy.com::ff4d3108-fc2b-467a-9bce-8537a42ee52e" providerId="AD" clId="Web-{59E5727B-19B6-40EA-9A71-77C17E988E32}" dt="2025-04-04T13:13:56.532" v="4"/>
        <pc:sldMkLst>
          <pc:docMk/>
          <pc:sldMk cId="4218492078" sldId="280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20"/>
        <pc:sldMkLst>
          <pc:docMk/>
          <pc:sldMk cId="3166668591" sldId="282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57" v="15"/>
        <pc:sldMkLst>
          <pc:docMk/>
          <pc:sldMk cId="1523267708" sldId="283"/>
        </pc:sldMkLst>
      </pc:sldChg>
      <pc:sldChg chg="del">
        <pc:chgData name="Edmund Ryan" userId="S::eryan@thetauntonacademy.com::ff4d3108-fc2b-467a-9bce-8537a42ee52e" providerId="AD" clId="Web-{59E5727B-19B6-40EA-9A71-77C17E988E32}" dt="2025-04-04T13:14:05.141" v="9"/>
        <pc:sldMkLst>
          <pc:docMk/>
          <pc:sldMk cId="3212882197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FB68-786A-ADB7-25ED-EF9EDD459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0831E-E39D-D4FF-0F85-72888115E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1F4A-1EBC-F157-2BE2-E406EC64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D5186-50B0-995F-FF47-1F4AAED2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A8D98-6BD0-D8E3-DBD4-C09EBA07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6AD5-7E12-D913-98E8-74BF7AFB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3D22D-7AB0-2633-9581-3EDEE6CBF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13A1C-D93D-03E3-B03A-F7998F79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8559-6C28-7429-7659-949CFA18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CD72-E924-24E6-1AA4-37A101EA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7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EC42F-F01C-6CC8-4D07-6DC5F2755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73406-531E-AE6D-0D6A-1A4BD8FC5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83951-6360-155D-7222-008B4A63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7F14E-9AE5-AF93-A470-FC1DE970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08F6-8DF5-5728-8D1E-FAFC376F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88A3-12C3-CDE5-C270-9B4BC97B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E0FEB-DC33-51C6-46A1-E5FBEC431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B4957-A39A-C4F0-B780-2D068D46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32DC-29D5-527E-47B5-826F62B8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B136B-36E7-9B48-F39F-22682E69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72C6-48A7-35F5-6F8B-B0EFE74F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A3045-19D6-6D8F-5537-FB6DDA916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B30EB-D051-9313-0BB4-40AD3F30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C3DFE-375F-A2D0-7298-1E03D0A1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7F82-C58D-40B6-6B7A-9540BC4C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FED-3E3C-DE10-A1B0-41D3A4E4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82D6-2363-637E-28FD-5A6CFA7C8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3D13-04FD-FE0E-E6DD-1F4E2D693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6779-32B2-A16D-9EF9-9C951193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6B0FE-7B93-1E26-E7C6-C35172F4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CCFA8-BB34-0F67-3DFC-F3DBF556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2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571C-9B9D-A1D8-D361-9755DE63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769D-C03E-3842-33A5-A8669C0D7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B4F6A-24EA-6464-26B4-C35150765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DD9D6-895B-DFB1-D706-FD0DA47A8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97AA3-B1FF-908C-EBC5-0910876A2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D299C-4E74-442C-6B11-EC2CD4FD8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0DF51-978A-46B6-6D71-D82DEDB5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BBEB7-33E6-7852-A5C5-60D0F2AB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EE49-A1D3-6264-6EC1-B2D90BA6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507B8-C155-1F85-A8DD-3C3D9022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0A987-CAAA-8C9A-ACDC-F49A845F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8F25-33D6-34E0-6BEE-519B9385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81D8F-6F6A-5481-DB86-5FCA7703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5164-F842-C6BB-14EF-BD933C58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6A865-E90C-4EEE-7223-812CA0FC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0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3D81-1050-B67D-69D0-054B6DEA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DD8D-3CF9-8171-8AAB-C89F522A1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84E8D-FEE7-CA65-7801-C46B73496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2F65A-DDBF-B714-2E8B-DB6ED4F4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A87A6-F0FD-D527-051B-E8DF96DB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BA6A5-2092-0834-8F7F-12407830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7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6890-B009-9814-5C7C-52096F98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F665E-1789-7EFB-A256-32858E452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CD02-66CF-19D3-ADC3-D723221F3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66521-71BE-2FCB-1EA1-A6B7E792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CF4BD-A611-54B1-E205-33EA23B7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D5B9B-ACB8-38E7-90E3-437B0656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7B90C-B2A7-E3B7-9596-157EE86A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3941B-AA3D-5AC2-3848-913A04AF2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2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F148C-A1D0-7EF7-407C-E1B360440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9943A7-8DC0-483B-88FE-E1F87EB7363D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48992-6E19-F8DE-E05E-8E547712D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6E04E-3ED4-3C6E-1041-F27BCA1AD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85E783-D745-4D3D-8B0A-D04B70645D0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2900E2C-CD37-52A7-BB5C-35D070752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2"/>
            <a:ext cx="121920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3ACA-6C0E-5C60-2F21-FA597C64E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Hardware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0476D-489F-43CE-AFCC-2D4F95EE5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Lesson 3 - Computer Components</a:t>
            </a:r>
          </a:p>
        </p:txBody>
      </p:sp>
    </p:spTree>
    <p:extLst>
      <p:ext uri="{BB962C8B-B14F-4D97-AF65-F5344CB8AC3E}">
        <p14:creationId xmlns:p14="http://schemas.microsoft.com/office/powerpoint/2010/main" val="309924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43311-4ECB-1CF7-56C7-882FF090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EFB-B772-EFC7-F557-E0ECE692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9E84-BD99-6947-62AE-3F88F17B4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/>
              <a:t>What is the function of a processor?</a:t>
            </a:r>
            <a:endParaRPr lang="en-US"/>
          </a:p>
          <a:p>
            <a:pPr marL="514350" indent="-514350">
              <a:buAutoNum type="arabicPeriod"/>
            </a:pPr>
            <a:r>
              <a:rPr lang="en-GB"/>
              <a:t>What is the function of RAM?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What is the function of a motherboard?</a:t>
            </a:r>
          </a:p>
          <a:p>
            <a:pPr marL="514350" indent="-514350">
              <a:buAutoNum type="arabicPeriod"/>
            </a:pPr>
            <a:r>
              <a:rPr lang="en-GB"/>
              <a:t>Why does a computer require a storage device?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A056-EBA7-8E49-1775-18D483BB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0226-DD14-88B0-2A79-0764629C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Graphic Card/chip</a:t>
            </a:r>
            <a:r>
              <a:rPr lang="en-GB" dirty="0"/>
              <a:t> – Generates images for display on a screen</a:t>
            </a:r>
          </a:p>
          <a:p>
            <a:r>
              <a:rPr lang="en-GB" dirty="0">
                <a:solidFill>
                  <a:schemeClr val="accent5"/>
                </a:solidFill>
              </a:rPr>
              <a:t>Sound Card/chip </a:t>
            </a:r>
            <a:r>
              <a:rPr lang="en-GB" dirty="0"/>
              <a:t>– Generates sound for speakers</a:t>
            </a:r>
          </a:p>
          <a:p>
            <a:r>
              <a:rPr lang="en-GB" dirty="0">
                <a:solidFill>
                  <a:schemeClr val="accent5"/>
                </a:solidFill>
              </a:rPr>
              <a:t>Network Interface Card/controller </a:t>
            </a:r>
            <a:r>
              <a:rPr lang="en-GB" dirty="0"/>
              <a:t>– Sends and receives data to/from a network</a:t>
            </a:r>
          </a:p>
          <a:p>
            <a:r>
              <a:rPr lang="en-GB" dirty="0">
                <a:solidFill>
                  <a:schemeClr val="accent5"/>
                </a:solidFill>
              </a:rPr>
              <a:t>Motherboard</a:t>
            </a:r>
            <a:r>
              <a:rPr lang="en-GB" dirty="0"/>
              <a:t> – Connects all devices within a computer and controls the internal communication between devices</a:t>
            </a:r>
          </a:p>
        </p:txBody>
      </p:sp>
    </p:spTree>
    <p:extLst>
      <p:ext uri="{BB962C8B-B14F-4D97-AF65-F5344CB8AC3E}">
        <p14:creationId xmlns:p14="http://schemas.microsoft.com/office/powerpoint/2010/main" val="158727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26D4-1813-48AF-4D4D-09FCEA8C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04D75-B71D-DBED-DCF9-0CED1BBF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purpose of this lesson is to introduce you to some of the computer components that are in most computing devices.</a:t>
            </a:r>
          </a:p>
          <a:p>
            <a:r>
              <a:rPr lang="en-GB" dirty="0"/>
              <a:t>By the end of this lesson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All will be able to </a:t>
            </a:r>
            <a:r>
              <a:rPr lang="en-GB" u="sng" dirty="0"/>
              <a:t>state </a:t>
            </a:r>
            <a:r>
              <a:rPr lang="en-GB" dirty="0"/>
              <a:t>the name 4 computer components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Most will be able to </a:t>
            </a:r>
            <a:r>
              <a:rPr lang="en-GB" u="sng" dirty="0"/>
              <a:t>describe</a:t>
            </a:r>
            <a:r>
              <a:rPr lang="en-GB" dirty="0"/>
              <a:t> the function of computer components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Some will be able to </a:t>
            </a:r>
            <a:r>
              <a:rPr lang="en-GB" u="sng" dirty="0"/>
              <a:t>explain</a:t>
            </a:r>
            <a:r>
              <a:rPr lang="en-GB" dirty="0"/>
              <a:t> why computers need these computer components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33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3A2F-D597-E6B2-D575-0992A70C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Graphics Card/Chip</a:t>
            </a:r>
          </a:p>
        </p:txBody>
      </p:sp>
      <p:pic>
        <p:nvPicPr>
          <p:cNvPr id="4" name="Picture 3" descr="Dell NVIDIA® T400, 4 GB GDDR6, low profile, PCIe 3.0x16, 3 mDP Graphics Card 1">
            <a:extLst>
              <a:ext uri="{FF2B5EF4-FFF2-40B4-BE49-F238E27FC236}">
                <a16:creationId xmlns:a16="http://schemas.microsoft.com/office/drawing/2014/main" id="{7796666E-C091-D4A2-B8DE-85D5D6E5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975" y="-93945"/>
            <a:ext cx="2231721" cy="22317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BE46-B15E-05AB-97A8-067C25F3B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A graphics card/chip is a component that creates images that can be displayed on a screen.</a:t>
            </a:r>
          </a:p>
          <a:p>
            <a:r>
              <a:rPr lang="en-GB"/>
              <a:t>A graphics card/chip is responsible for generating 2D &amp; 3D images and performing calculations in order to create them look realistic.</a:t>
            </a:r>
          </a:p>
          <a:p>
            <a:r>
              <a:rPr lang="en-GB"/>
              <a:t>A graphics card/chip will create multiple images (frames) per second. The number of frames/images it can create per second is called the frame rate. A higher frame rate makes changes to the images appear smoother.</a:t>
            </a:r>
          </a:p>
          <a:p>
            <a:r>
              <a:rPr lang="en-GB"/>
              <a:t>The size (Height and Width) of the image is measured in pixels. Each pixel is a dot of colour. The size of an image is referred to as resolution. The bigger/higher the resolution the more detail in the image.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DD612-6C68-3394-89F6-6429CF343EFA}"/>
              </a:ext>
            </a:extLst>
          </p:cNvPr>
          <p:cNvSpPr txBox="1"/>
          <p:nvPr/>
        </p:nvSpPr>
        <p:spPr>
          <a:xfrm>
            <a:off x="0" y="6492875"/>
            <a:ext cx="12186033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/>
              <a:t>Did you know? </a:t>
            </a:r>
            <a:r>
              <a:rPr lang="en-GB"/>
              <a:t>Graphics cards/chips have their own Processor and 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3A2F-D597-E6B2-D575-0992A70C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Sound Card/Chip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BE46-B15E-05AB-97A8-067C25F3B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/>
              <a:t>A sound card/chip is responsible for generating audio signals that can be sent to a speaker.</a:t>
            </a:r>
          </a:p>
          <a:p>
            <a:r>
              <a:rPr lang="en-GB"/>
              <a:t>A sound card/chip is also responsible for receiving audio signals from a microphone.</a:t>
            </a:r>
          </a:p>
          <a:p>
            <a:r>
              <a:rPr lang="en-GB"/>
              <a:t>Audio is analogue and computers are digital so the sound card/chip has to take measurements (samples) of the audio from the microphone in order to store it on the computer.</a:t>
            </a:r>
          </a:p>
          <a:p>
            <a:r>
              <a:rPr lang="en-GB"/>
              <a:t>In order to turn digital audio into an analogue signal the computer the chip reverses the process of sampling. </a:t>
            </a:r>
          </a:p>
          <a:p>
            <a:r>
              <a:rPr lang="en-GB"/>
              <a:t>High quality audio has over 44,000 samples per second.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C655A-59F2-A9E1-2CB5-E88C4709843E}"/>
              </a:ext>
            </a:extLst>
          </p:cNvPr>
          <p:cNvSpPr txBox="1"/>
          <p:nvPr/>
        </p:nvSpPr>
        <p:spPr>
          <a:xfrm>
            <a:off x="0" y="6492875"/>
            <a:ext cx="12186033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/>
              <a:t>Did you know? </a:t>
            </a:r>
            <a:r>
              <a:rPr lang="en-GB"/>
              <a:t>the higher the number of samples per second the larger the file size.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D869-557B-7729-C6DD-F50B44D2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Network Interface Card/Controller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D93B-BD17-80BD-15A4-7984A583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 network interface card/controller allows a computing device to connect to a wired network.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A NIC uses electrical signals for cable or light signals for </a:t>
            </a:r>
            <a:r>
              <a:rPr lang="en-US" err="1"/>
              <a:t>fibre</a:t>
            </a:r>
            <a:r>
              <a:rPr lang="en-US"/>
              <a:t> optic</a:t>
            </a:r>
            <a:endParaRPr lang="en-GB"/>
          </a:p>
          <a:p>
            <a:r>
              <a:rPr lang="en-GB"/>
              <a:t>A wireless network interface card/controller allows a computing device to connect to a wireless network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/>
              <a:t>A WNIC uses radio waves to send and receive data.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GB"/>
          </a:p>
          <a:p>
            <a:pPr>
              <a:buFont typeface="Courier New" panose="020B0604020202020204" pitchFamily="34" charset="0"/>
              <a:buChar char="o"/>
            </a:pPr>
            <a:endParaRPr lang="en-GB"/>
          </a:p>
          <a:p>
            <a:pPr>
              <a:buFont typeface="Courier New" panose="020B0604020202020204" pitchFamily="34" charset="0"/>
              <a:buChar char="o"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30BCB-E1E9-8637-308F-2EA08706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253" y="43798"/>
            <a:ext cx="2751747" cy="1551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1CEE9-2CAE-BCE2-D938-4E5D4BE4C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517" y="4093918"/>
            <a:ext cx="2158981" cy="1627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D8A8F-840A-1F8F-C99B-35003BB133E6}"/>
              </a:ext>
            </a:extLst>
          </p:cNvPr>
          <p:cNvSpPr txBox="1"/>
          <p:nvPr/>
        </p:nvSpPr>
        <p:spPr>
          <a:xfrm>
            <a:off x="1465" y="6492875"/>
            <a:ext cx="12186033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/>
              <a:t>Did you know? Wired connections are faster as they don’t get affected by interference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D869-557B-7729-C6DD-F50B44D2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Motherboard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D93B-BD17-80BD-15A4-7984A583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  motherboard is a large circuit board that connects together all the components in a computer. All data has to pass through the motherboard in order to get to another component.</a:t>
            </a:r>
          </a:p>
          <a:p>
            <a:r>
              <a:rPr lang="en-GB" dirty="0"/>
              <a:t>The motherboard contains the BIOS chip which is used to start up a computer.</a:t>
            </a:r>
          </a:p>
          <a:p>
            <a:endParaRPr lang="en-GB" dirty="0"/>
          </a:p>
          <a:p>
            <a:pPr lvl="1">
              <a:buFont typeface="Courier New" panose="020B0604020202020204" pitchFamily="34" charset="0"/>
              <a:buChar char="o"/>
            </a:pPr>
            <a:endParaRPr lang="en-GB" dirty="0"/>
          </a:p>
          <a:p>
            <a:pPr>
              <a:buFont typeface="Courier New" panose="020B0604020202020204" pitchFamily="34" charset="0"/>
              <a:buChar char="o"/>
            </a:pPr>
            <a:endParaRPr lang="en-GB" dirty="0"/>
          </a:p>
          <a:p>
            <a:pPr>
              <a:buFont typeface="Courier New" panose="020B0604020202020204" pitchFamily="34" charset="0"/>
              <a:buChar char="o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D8A8F-840A-1F8F-C99B-35003BB133E6}"/>
              </a:ext>
            </a:extLst>
          </p:cNvPr>
          <p:cNvSpPr txBox="1"/>
          <p:nvPr/>
        </p:nvSpPr>
        <p:spPr>
          <a:xfrm>
            <a:off x="0" y="6512547"/>
            <a:ext cx="12186033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/>
              <a:t>Did you know? </a:t>
            </a:r>
            <a:r>
              <a:rPr lang="en-GB"/>
              <a:t>A motherboard is found in every computing device.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C0BA8-4320-8EFF-ABD7-BBED7E9537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8280" y="4001294"/>
            <a:ext cx="2839769" cy="159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2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48ab7-c4f6-46c3-b69b-b91d4db37fac">
      <Terms xmlns="http://schemas.microsoft.com/office/infopath/2007/PartnerControls"/>
    </lcf76f155ced4ddcb4097134ff3c332f>
    <TaxCatchAll xmlns="44ba5890-ab2c-47f6-9d80-ec07230553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0A0F26BAE5E40950502EB18AE2306" ma:contentTypeVersion="12" ma:contentTypeDescription="Create a new document." ma:contentTypeScope="" ma:versionID="9548b167d6f91841ecb8a387cd175fcf">
  <xsd:schema xmlns:xsd="http://www.w3.org/2001/XMLSchema" xmlns:xs="http://www.w3.org/2001/XMLSchema" xmlns:p="http://schemas.microsoft.com/office/2006/metadata/properties" xmlns:ns2="5c348ab7-c4f6-46c3-b69b-b91d4db37fac" xmlns:ns3="44ba5890-ab2c-47f6-9d80-ec07230553a0" targetNamespace="http://schemas.microsoft.com/office/2006/metadata/properties" ma:root="true" ma:fieldsID="a86b4c7dd82f87ba5e131256ff5a2085" ns2:_="" ns3:_="">
    <xsd:import namespace="5c348ab7-c4f6-46c3-b69b-b91d4db37fac"/>
    <xsd:import namespace="44ba5890-ab2c-47f6-9d80-ec0723055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48ab7-c4f6-46c3-b69b-b91d4db37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23d69b0-bafc-4583-bcfa-a871482076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a5890-ab2c-47f6-9d80-ec07230553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97006e-c247-4f27-bed2-7d0f74b911a2}" ma:internalName="TaxCatchAll" ma:showField="CatchAllData" ma:web="44ba5890-ab2c-47f6-9d80-ec0723055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94C6C2-B0E1-4604-92CB-BDFE478C2153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44ba5890-ab2c-47f6-9d80-ec07230553a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c348ab7-c4f6-46c3-b69b-b91d4db37fa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FE0C04-D1A2-4230-8B6E-99474E292D0D}">
  <ds:schemaRefs>
    <ds:schemaRef ds:uri="44ba5890-ab2c-47f6-9d80-ec07230553a0"/>
    <ds:schemaRef ds:uri="5c348ab7-c4f6-46c3-b69b-b91d4db37f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C46F95-68A3-4124-A665-10A38095F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Courier New</vt:lpstr>
      <vt:lpstr>Office Theme</vt:lpstr>
      <vt:lpstr>Hardware</vt:lpstr>
      <vt:lpstr>Do Now</vt:lpstr>
      <vt:lpstr>Keywords</vt:lpstr>
      <vt:lpstr>Objectives</vt:lpstr>
      <vt:lpstr>Graphics Card/Chip</vt:lpstr>
      <vt:lpstr>Sound Card/Chip</vt:lpstr>
      <vt:lpstr>Network Interface Card/Controller</vt:lpstr>
      <vt:lpstr>Motherboard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Edmund Ryan</dc:creator>
  <cp:lastModifiedBy>Edmund RYAN</cp:lastModifiedBy>
  <cp:revision>200</cp:revision>
  <dcterms:created xsi:type="dcterms:W3CDTF">2024-11-14T12:43:30Z</dcterms:created>
  <dcterms:modified xsi:type="dcterms:W3CDTF">2025-04-08T10:33:11Z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0x010100E970A0F26BAE5E40950502EB18AE2306</vt:lpwstr>
  </property>
  <property fmtid="{D5CDD505-2E9C-101B-9397-08002B2CF9AE}" pid="3" name="MediaServiceImageTags">
    <vt:lpwstr/>
  </property>
</Properties>
</file>