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6"/>
  </p:notesMasterIdLst>
  <p:sldIdLst>
    <p:sldId id="262" r:id="rId5"/>
    <p:sldId id="256" r:id="rId6"/>
    <p:sldId id="260" r:id="rId7"/>
    <p:sldId id="257" r:id="rId8"/>
    <p:sldId id="263" r:id="rId9"/>
    <p:sldId id="264" r:id="rId10"/>
    <p:sldId id="267" r:id="rId11"/>
    <p:sldId id="265" r:id="rId12"/>
    <p:sldId id="268" r:id="rId13"/>
    <p:sldId id="269" r:id="rId14"/>
    <p:sldId id="271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AADD3BD-BB63-44EE-A55C-C66A72538850}" v="12" dt="2025-10-07T09:27:18.02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316" autoAdjust="0"/>
    <p:restoredTop sz="94660"/>
  </p:normalViewPr>
  <p:slideViewPr>
    <p:cSldViewPr snapToGrid="0">
      <p:cViewPr varScale="1">
        <p:scale>
          <a:sx n="99" d="100"/>
          <a:sy n="99" d="100"/>
        </p:scale>
        <p:origin x="90" y="3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microsoft.com/office/2016/11/relationships/changesInfo" Target="changesInfos/changesInfo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dmund Ryan" userId="ff4d3108-fc2b-467a-9bce-8537a42ee52e" providerId="ADAL" clId="{9AADD3BD-BB63-44EE-A55C-C66A72538850}"/>
    <pc:docChg chg="undo custSel addSld delSld modSld">
      <pc:chgData name="Edmund Ryan" userId="ff4d3108-fc2b-467a-9bce-8537a42ee52e" providerId="ADAL" clId="{9AADD3BD-BB63-44EE-A55C-C66A72538850}" dt="2025-10-07T09:27:53.939" v="728" actId="113"/>
      <pc:docMkLst>
        <pc:docMk/>
      </pc:docMkLst>
      <pc:sldChg chg="addSp delSp modSp mod modClrScheme chgLayout">
        <pc:chgData name="Edmund Ryan" userId="ff4d3108-fc2b-467a-9bce-8537a42ee52e" providerId="ADAL" clId="{9AADD3BD-BB63-44EE-A55C-C66A72538850}" dt="2025-10-07T09:00:55.954" v="40" actId="20577"/>
        <pc:sldMkLst>
          <pc:docMk/>
          <pc:sldMk cId="1090794095" sldId="256"/>
        </pc:sldMkLst>
        <pc:spChg chg="del mod ord">
          <ac:chgData name="Edmund Ryan" userId="ff4d3108-fc2b-467a-9bce-8537a42ee52e" providerId="ADAL" clId="{9AADD3BD-BB63-44EE-A55C-C66A72538850}" dt="2025-10-07T09:00:50.922" v="37" actId="478"/>
          <ac:spMkLst>
            <pc:docMk/>
            <pc:sldMk cId="1090794095" sldId="256"/>
            <ac:spMk id="2" creationId="{83076DE0-9461-DEE8-FE23-809A8ED33140}"/>
          </ac:spMkLst>
        </pc:spChg>
        <pc:spChg chg="del mod ord">
          <ac:chgData name="Edmund Ryan" userId="ff4d3108-fc2b-467a-9bce-8537a42ee52e" providerId="ADAL" clId="{9AADD3BD-BB63-44EE-A55C-C66A72538850}" dt="2025-10-07T09:00:40.663" v="34" actId="478"/>
          <ac:spMkLst>
            <pc:docMk/>
            <pc:sldMk cId="1090794095" sldId="256"/>
            <ac:spMk id="3" creationId="{8BFED71F-8CDA-767C-E218-6F25896218A1}"/>
          </ac:spMkLst>
        </pc:spChg>
        <pc:spChg chg="del">
          <ac:chgData name="Edmund Ryan" userId="ff4d3108-fc2b-467a-9bce-8537a42ee52e" providerId="ADAL" clId="{9AADD3BD-BB63-44EE-A55C-C66A72538850}" dt="2025-10-07T09:00:53.111" v="38" actId="478"/>
          <ac:spMkLst>
            <pc:docMk/>
            <pc:sldMk cId="1090794095" sldId="256"/>
            <ac:spMk id="4" creationId="{DA676C0A-3B53-4957-3D0B-969DAFB734C2}"/>
          </ac:spMkLst>
        </pc:spChg>
        <pc:spChg chg="add mod">
          <ac:chgData name="Edmund Ryan" userId="ff4d3108-fc2b-467a-9bce-8537a42ee52e" providerId="ADAL" clId="{9AADD3BD-BB63-44EE-A55C-C66A72538850}" dt="2025-10-07T09:00:55.954" v="40" actId="20577"/>
          <ac:spMkLst>
            <pc:docMk/>
            <pc:sldMk cId="1090794095" sldId="256"/>
            <ac:spMk id="12" creationId="{8BA2E478-3C6B-64C1-C060-5CD02461D84F}"/>
          </ac:spMkLst>
        </pc:spChg>
        <pc:spChg chg="add mod">
          <ac:chgData name="Edmund Ryan" userId="ff4d3108-fc2b-467a-9bce-8537a42ee52e" providerId="ADAL" clId="{9AADD3BD-BB63-44EE-A55C-C66A72538850}" dt="2025-10-07T09:00:15.306" v="17"/>
          <ac:spMkLst>
            <pc:docMk/>
            <pc:sldMk cId="1090794095" sldId="256"/>
            <ac:spMk id="13" creationId="{385978E5-8685-85EA-E5B3-4393B6AC86D7}"/>
          </ac:spMkLst>
        </pc:spChg>
        <pc:spChg chg="add del mod">
          <ac:chgData name="Edmund Ryan" userId="ff4d3108-fc2b-467a-9bce-8537a42ee52e" providerId="ADAL" clId="{9AADD3BD-BB63-44EE-A55C-C66A72538850}" dt="2025-10-07T09:00:45.203" v="35" actId="478"/>
          <ac:spMkLst>
            <pc:docMk/>
            <pc:sldMk cId="1090794095" sldId="256"/>
            <ac:spMk id="15" creationId="{160DCCE1-A4C6-E8C6-A240-8D8AF16D4B13}"/>
          </ac:spMkLst>
        </pc:spChg>
        <pc:grpChg chg="del">
          <ac:chgData name="Edmund Ryan" userId="ff4d3108-fc2b-467a-9bce-8537a42ee52e" providerId="ADAL" clId="{9AADD3BD-BB63-44EE-A55C-C66A72538850}" dt="2025-10-07T08:59:47.940" v="15" actId="478"/>
          <ac:grpSpMkLst>
            <pc:docMk/>
            <pc:sldMk cId="1090794095" sldId="256"/>
            <ac:grpSpMk id="5" creationId="{87ACBFE1-3F32-321A-14B3-9601DC5DF6AA}"/>
          </ac:grpSpMkLst>
        </pc:grpChg>
      </pc:sldChg>
      <pc:sldChg chg="delSp modSp mod modClrScheme chgLayout">
        <pc:chgData name="Edmund Ryan" userId="ff4d3108-fc2b-467a-9bce-8537a42ee52e" providerId="ADAL" clId="{9AADD3BD-BB63-44EE-A55C-C66A72538850}" dt="2025-10-07T08:59:28.939" v="10" actId="700"/>
        <pc:sldMkLst>
          <pc:docMk/>
          <pc:sldMk cId="2546807154" sldId="257"/>
        </pc:sldMkLst>
        <pc:spChg chg="mod ord">
          <ac:chgData name="Edmund Ryan" userId="ff4d3108-fc2b-467a-9bce-8537a42ee52e" providerId="ADAL" clId="{9AADD3BD-BB63-44EE-A55C-C66A72538850}" dt="2025-10-07T08:59:28.939" v="10" actId="700"/>
          <ac:spMkLst>
            <pc:docMk/>
            <pc:sldMk cId="2546807154" sldId="257"/>
            <ac:spMk id="2" creationId="{E1CF81FE-8217-3642-C69A-3A38DF74A759}"/>
          </ac:spMkLst>
        </pc:spChg>
        <pc:spChg chg="mod ord">
          <ac:chgData name="Edmund Ryan" userId="ff4d3108-fc2b-467a-9bce-8537a42ee52e" providerId="ADAL" clId="{9AADD3BD-BB63-44EE-A55C-C66A72538850}" dt="2025-10-07T08:59:28.939" v="10" actId="700"/>
          <ac:spMkLst>
            <pc:docMk/>
            <pc:sldMk cId="2546807154" sldId="257"/>
            <ac:spMk id="3" creationId="{C88370D5-E291-F433-C5B7-614DA2E490B1}"/>
          </ac:spMkLst>
        </pc:spChg>
        <pc:grpChg chg="del">
          <ac:chgData name="Edmund Ryan" userId="ff4d3108-fc2b-467a-9bce-8537a42ee52e" providerId="ADAL" clId="{9AADD3BD-BB63-44EE-A55C-C66A72538850}" dt="2025-10-07T08:59:19.684" v="9" actId="478"/>
          <ac:grpSpMkLst>
            <pc:docMk/>
            <pc:sldMk cId="2546807154" sldId="257"/>
            <ac:grpSpMk id="4" creationId="{636C9F54-5561-5CE8-142D-463DE4C1E57F}"/>
          </ac:grpSpMkLst>
        </pc:grpChg>
      </pc:sldChg>
      <pc:sldChg chg="delSp modSp mod modClrScheme chgLayout">
        <pc:chgData name="Edmund Ryan" userId="ff4d3108-fc2b-467a-9bce-8537a42ee52e" providerId="ADAL" clId="{9AADD3BD-BB63-44EE-A55C-C66A72538850}" dt="2025-10-07T08:59:43.317" v="14" actId="700"/>
        <pc:sldMkLst>
          <pc:docMk/>
          <pc:sldMk cId="2953972189" sldId="260"/>
        </pc:sldMkLst>
        <pc:spChg chg="mod ord">
          <ac:chgData name="Edmund Ryan" userId="ff4d3108-fc2b-467a-9bce-8537a42ee52e" providerId="ADAL" clId="{9AADD3BD-BB63-44EE-A55C-C66A72538850}" dt="2025-10-07T08:59:43.317" v="14" actId="700"/>
          <ac:spMkLst>
            <pc:docMk/>
            <pc:sldMk cId="2953972189" sldId="260"/>
            <ac:spMk id="2" creationId="{1D254071-E9A2-3256-683E-802A2353E810}"/>
          </ac:spMkLst>
        </pc:spChg>
        <pc:grpChg chg="del">
          <ac:chgData name="Edmund Ryan" userId="ff4d3108-fc2b-467a-9bce-8537a42ee52e" providerId="ADAL" clId="{9AADD3BD-BB63-44EE-A55C-C66A72538850}" dt="2025-10-07T08:59:40.880" v="13" actId="478"/>
          <ac:grpSpMkLst>
            <pc:docMk/>
            <pc:sldMk cId="2953972189" sldId="260"/>
            <ac:grpSpMk id="3" creationId="{E26B7EC3-16FB-9410-3B07-3977B75139E7}"/>
          </ac:grpSpMkLst>
        </pc:grpChg>
        <pc:graphicFrameChg chg="mod ord modGraphic">
          <ac:chgData name="Edmund Ryan" userId="ff4d3108-fc2b-467a-9bce-8537a42ee52e" providerId="ADAL" clId="{9AADD3BD-BB63-44EE-A55C-C66A72538850}" dt="2025-10-07T08:59:43.317" v="14" actId="700"/>
          <ac:graphicFrameMkLst>
            <pc:docMk/>
            <pc:sldMk cId="2953972189" sldId="260"/>
            <ac:graphicFrameMk id="4" creationId="{3666C24B-7589-4147-8B5D-12F563627399}"/>
          </ac:graphicFrameMkLst>
        </pc:graphicFrameChg>
      </pc:sldChg>
      <pc:sldChg chg="delSp modSp mod modClrScheme chgLayout">
        <pc:chgData name="Edmund Ryan" userId="ff4d3108-fc2b-467a-9bce-8537a42ee52e" providerId="ADAL" clId="{9AADD3BD-BB63-44EE-A55C-C66A72538850}" dt="2025-10-07T08:59:31.968" v="11" actId="700"/>
        <pc:sldMkLst>
          <pc:docMk/>
          <pc:sldMk cId="881450484" sldId="263"/>
        </pc:sldMkLst>
        <pc:spChg chg="mod ord">
          <ac:chgData name="Edmund Ryan" userId="ff4d3108-fc2b-467a-9bce-8537a42ee52e" providerId="ADAL" clId="{9AADD3BD-BB63-44EE-A55C-C66A72538850}" dt="2025-10-07T08:59:31.968" v="11" actId="700"/>
          <ac:spMkLst>
            <pc:docMk/>
            <pc:sldMk cId="881450484" sldId="263"/>
            <ac:spMk id="2" creationId="{E1CF81FE-8217-3642-C69A-3A38DF74A759}"/>
          </ac:spMkLst>
        </pc:spChg>
        <pc:spChg chg="mod ord">
          <ac:chgData name="Edmund Ryan" userId="ff4d3108-fc2b-467a-9bce-8537a42ee52e" providerId="ADAL" clId="{9AADD3BD-BB63-44EE-A55C-C66A72538850}" dt="2025-10-07T08:59:31.968" v="11" actId="700"/>
          <ac:spMkLst>
            <pc:docMk/>
            <pc:sldMk cId="881450484" sldId="263"/>
            <ac:spMk id="3" creationId="{C88370D5-E291-F433-C5B7-614DA2E490B1}"/>
          </ac:spMkLst>
        </pc:spChg>
        <pc:grpChg chg="del">
          <ac:chgData name="Edmund Ryan" userId="ff4d3108-fc2b-467a-9bce-8537a42ee52e" providerId="ADAL" clId="{9AADD3BD-BB63-44EE-A55C-C66A72538850}" dt="2025-10-07T08:59:16.023" v="8" actId="478"/>
          <ac:grpSpMkLst>
            <pc:docMk/>
            <pc:sldMk cId="881450484" sldId="263"/>
            <ac:grpSpMk id="4" creationId="{F3D34D16-17DA-3810-2882-67ECB9B714E8}"/>
          </ac:grpSpMkLst>
        </pc:grpChg>
      </pc:sldChg>
      <pc:sldChg chg="delSp modSp mod modClrScheme chgLayout">
        <pc:chgData name="Edmund Ryan" userId="ff4d3108-fc2b-467a-9bce-8537a42ee52e" providerId="ADAL" clId="{9AADD3BD-BB63-44EE-A55C-C66A72538850}" dt="2025-10-07T08:59:34.389" v="12" actId="700"/>
        <pc:sldMkLst>
          <pc:docMk/>
          <pc:sldMk cId="2309317089" sldId="264"/>
        </pc:sldMkLst>
        <pc:spChg chg="mod ord">
          <ac:chgData name="Edmund Ryan" userId="ff4d3108-fc2b-467a-9bce-8537a42ee52e" providerId="ADAL" clId="{9AADD3BD-BB63-44EE-A55C-C66A72538850}" dt="2025-10-07T08:59:34.389" v="12" actId="700"/>
          <ac:spMkLst>
            <pc:docMk/>
            <pc:sldMk cId="2309317089" sldId="264"/>
            <ac:spMk id="2" creationId="{E1CF81FE-8217-3642-C69A-3A38DF74A759}"/>
          </ac:spMkLst>
        </pc:spChg>
        <pc:spChg chg="mod ord">
          <ac:chgData name="Edmund Ryan" userId="ff4d3108-fc2b-467a-9bce-8537a42ee52e" providerId="ADAL" clId="{9AADD3BD-BB63-44EE-A55C-C66A72538850}" dt="2025-10-07T08:59:34.389" v="12" actId="700"/>
          <ac:spMkLst>
            <pc:docMk/>
            <pc:sldMk cId="2309317089" sldId="264"/>
            <ac:spMk id="3" creationId="{C88370D5-E291-F433-C5B7-614DA2E490B1}"/>
          </ac:spMkLst>
        </pc:spChg>
        <pc:grpChg chg="del">
          <ac:chgData name="Edmund Ryan" userId="ff4d3108-fc2b-467a-9bce-8537a42ee52e" providerId="ADAL" clId="{9AADD3BD-BB63-44EE-A55C-C66A72538850}" dt="2025-10-07T08:59:12.584" v="7" actId="478"/>
          <ac:grpSpMkLst>
            <pc:docMk/>
            <pc:sldMk cId="2309317089" sldId="264"/>
            <ac:grpSpMk id="4" creationId="{64DB9977-BDC2-CB1F-42FB-B037581370D7}"/>
          </ac:grpSpMkLst>
        </pc:grpChg>
      </pc:sldChg>
      <pc:sldChg chg="delSp modSp mod modClrScheme chgLayout">
        <pc:chgData name="Edmund Ryan" userId="ff4d3108-fc2b-467a-9bce-8537a42ee52e" providerId="ADAL" clId="{9AADD3BD-BB63-44EE-A55C-C66A72538850}" dt="2025-10-07T08:58:57.624" v="4" actId="700"/>
        <pc:sldMkLst>
          <pc:docMk/>
          <pc:sldMk cId="3292880833" sldId="265"/>
        </pc:sldMkLst>
        <pc:spChg chg="mod ord">
          <ac:chgData name="Edmund Ryan" userId="ff4d3108-fc2b-467a-9bce-8537a42ee52e" providerId="ADAL" clId="{9AADD3BD-BB63-44EE-A55C-C66A72538850}" dt="2025-10-07T08:58:57.624" v="4" actId="700"/>
          <ac:spMkLst>
            <pc:docMk/>
            <pc:sldMk cId="3292880833" sldId="265"/>
            <ac:spMk id="2" creationId="{E1CF81FE-8217-3642-C69A-3A38DF74A759}"/>
          </ac:spMkLst>
        </pc:spChg>
        <pc:spChg chg="mod ord">
          <ac:chgData name="Edmund Ryan" userId="ff4d3108-fc2b-467a-9bce-8537a42ee52e" providerId="ADAL" clId="{9AADD3BD-BB63-44EE-A55C-C66A72538850}" dt="2025-10-07T08:58:57.624" v="4" actId="700"/>
          <ac:spMkLst>
            <pc:docMk/>
            <pc:sldMk cId="3292880833" sldId="265"/>
            <ac:spMk id="3" creationId="{C88370D5-E291-F433-C5B7-614DA2E490B1}"/>
          </ac:spMkLst>
        </pc:spChg>
        <pc:spChg chg="del">
          <ac:chgData name="Edmund Ryan" userId="ff4d3108-fc2b-467a-9bce-8537a42ee52e" providerId="ADAL" clId="{9AADD3BD-BB63-44EE-A55C-C66A72538850}" dt="2025-10-07T08:58:45.963" v="2" actId="478"/>
          <ac:spMkLst>
            <pc:docMk/>
            <pc:sldMk cId="3292880833" sldId="265"/>
            <ac:spMk id="7" creationId="{B66C34A7-809D-9424-2D9C-D4FBA8F8CB79}"/>
          </ac:spMkLst>
        </pc:spChg>
        <pc:grpChg chg="del">
          <ac:chgData name="Edmund Ryan" userId="ff4d3108-fc2b-467a-9bce-8537a42ee52e" providerId="ADAL" clId="{9AADD3BD-BB63-44EE-A55C-C66A72538850}" dt="2025-10-07T08:58:49.553" v="3" actId="478"/>
          <ac:grpSpMkLst>
            <pc:docMk/>
            <pc:sldMk cId="3292880833" sldId="265"/>
            <ac:grpSpMk id="4" creationId="{BB5D45F4-8DEB-B67B-D2DA-0AE3E6DFD198}"/>
          </ac:grpSpMkLst>
        </pc:grpChg>
      </pc:sldChg>
      <pc:sldChg chg="del">
        <pc:chgData name="Edmund Ryan" userId="ff4d3108-fc2b-467a-9bce-8537a42ee52e" providerId="ADAL" clId="{9AADD3BD-BB63-44EE-A55C-C66A72538850}" dt="2025-10-07T08:53:52.969" v="0" actId="2696"/>
        <pc:sldMkLst>
          <pc:docMk/>
          <pc:sldMk cId="0" sldId="266"/>
        </pc:sldMkLst>
      </pc:sldChg>
      <pc:sldChg chg="addSp delSp modSp mod modClrScheme chgLayout">
        <pc:chgData name="Edmund Ryan" userId="ff4d3108-fc2b-467a-9bce-8537a42ee52e" providerId="ADAL" clId="{9AADD3BD-BB63-44EE-A55C-C66A72538850}" dt="2025-10-07T09:15:54.763" v="106" actId="207"/>
        <pc:sldMkLst>
          <pc:docMk/>
          <pc:sldMk cId="905403648" sldId="267"/>
        </pc:sldMkLst>
        <pc:spChg chg="del mod ord">
          <ac:chgData name="Edmund Ryan" userId="ff4d3108-fc2b-467a-9bce-8537a42ee52e" providerId="ADAL" clId="{9AADD3BD-BB63-44EE-A55C-C66A72538850}" dt="2025-10-07T08:59:06.539" v="6" actId="700"/>
          <ac:spMkLst>
            <pc:docMk/>
            <pc:sldMk cId="905403648" sldId="267"/>
            <ac:spMk id="2" creationId="{58F534D1-F8D5-1EBC-B89A-82B1CE6A2AC5}"/>
          </ac:spMkLst>
        </pc:spChg>
        <pc:spChg chg="del mod ord">
          <ac:chgData name="Edmund Ryan" userId="ff4d3108-fc2b-467a-9bce-8537a42ee52e" providerId="ADAL" clId="{9AADD3BD-BB63-44EE-A55C-C66A72538850}" dt="2025-10-07T08:59:06.539" v="6" actId="700"/>
          <ac:spMkLst>
            <pc:docMk/>
            <pc:sldMk cId="905403648" sldId="267"/>
            <ac:spMk id="3" creationId="{B35CA9B7-9E78-6536-B63B-465FF197557C}"/>
          </ac:spMkLst>
        </pc:spChg>
        <pc:spChg chg="mod">
          <ac:chgData name="Edmund Ryan" userId="ff4d3108-fc2b-467a-9bce-8537a42ee52e" providerId="ADAL" clId="{9AADD3BD-BB63-44EE-A55C-C66A72538850}" dt="2025-10-07T09:15:49.431" v="105" actId="207"/>
          <ac:spMkLst>
            <pc:docMk/>
            <pc:sldMk cId="905403648" sldId="267"/>
            <ac:spMk id="5" creationId="{A916D478-8410-8B63-C068-C12752E5F884}"/>
          </ac:spMkLst>
        </pc:spChg>
        <pc:spChg chg="mod">
          <ac:chgData name="Edmund Ryan" userId="ff4d3108-fc2b-467a-9bce-8537a42ee52e" providerId="ADAL" clId="{9AADD3BD-BB63-44EE-A55C-C66A72538850}" dt="2025-10-07T09:15:54.763" v="106" actId="207"/>
          <ac:spMkLst>
            <pc:docMk/>
            <pc:sldMk cId="905403648" sldId="267"/>
            <ac:spMk id="6" creationId="{F1CD5DA8-D598-06E5-F242-AB228F6B0479}"/>
          </ac:spMkLst>
        </pc:spChg>
        <pc:spChg chg="add del mod ord">
          <ac:chgData name="Edmund Ryan" userId="ff4d3108-fc2b-467a-9bce-8537a42ee52e" providerId="ADAL" clId="{9AADD3BD-BB63-44EE-A55C-C66A72538850}" dt="2025-10-07T09:09:49.275" v="78" actId="700"/>
          <ac:spMkLst>
            <pc:docMk/>
            <pc:sldMk cId="905403648" sldId="267"/>
            <ac:spMk id="15" creationId="{F4989EEB-191E-BD4B-0ED3-2BDF1D8CD27E}"/>
          </ac:spMkLst>
        </pc:spChg>
        <pc:spChg chg="add del mod ord">
          <ac:chgData name="Edmund Ryan" userId="ff4d3108-fc2b-467a-9bce-8537a42ee52e" providerId="ADAL" clId="{9AADD3BD-BB63-44EE-A55C-C66A72538850}" dt="2025-10-07T09:09:49.275" v="78" actId="700"/>
          <ac:spMkLst>
            <pc:docMk/>
            <pc:sldMk cId="905403648" sldId="267"/>
            <ac:spMk id="16" creationId="{271DA80E-1648-9FB4-36B8-14218EA820BD}"/>
          </ac:spMkLst>
        </pc:spChg>
        <pc:spChg chg="add mod ord">
          <ac:chgData name="Edmund Ryan" userId="ff4d3108-fc2b-467a-9bce-8537a42ee52e" providerId="ADAL" clId="{9AADD3BD-BB63-44EE-A55C-C66A72538850}" dt="2025-10-07T09:09:49.275" v="78" actId="700"/>
          <ac:spMkLst>
            <pc:docMk/>
            <pc:sldMk cId="905403648" sldId="267"/>
            <ac:spMk id="18" creationId="{55688C87-815E-105A-B5B2-30C93F4CD10D}"/>
          </ac:spMkLst>
        </pc:spChg>
        <pc:spChg chg="add mod ord">
          <ac:chgData name="Edmund Ryan" userId="ff4d3108-fc2b-467a-9bce-8537a42ee52e" providerId="ADAL" clId="{9AADD3BD-BB63-44EE-A55C-C66A72538850}" dt="2025-10-07T09:09:49.275" v="78" actId="700"/>
          <ac:spMkLst>
            <pc:docMk/>
            <pc:sldMk cId="905403648" sldId="267"/>
            <ac:spMk id="21" creationId="{86F94B0C-E64F-4688-A32F-54501A6AC674}"/>
          </ac:spMkLst>
        </pc:spChg>
        <pc:grpChg chg="del">
          <ac:chgData name="Edmund Ryan" userId="ff4d3108-fc2b-467a-9bce-8537a42ee52e" providerId="ADAL" clId="{9AADD3BD-BB63-44EE-A55C-C66A72538850}" dt="2025-10-07T08:59:03.976" v="5" actId="478"/>
          <ac:grpSpMkLst>
            <pc:docMk/>
            <pc:sldMk cId="905403648" sldId="267"/>
            <ac:grpSpMk id="7" creationId="{03B1A7D0-7143-A7B0-70C6-7DDCF5367DBF}"/>
          </ac:grpSpMkLst>
        </pc:grpChg>
      </pc:sldChg>
      <pc:sldChg chg="addSp delSp modSp new mod modClrScheme chgLayout">
        <pc:chgData name="Edmund Ryan" userId="ff4d3108-fc2b-467a-9bce-8537a42ee52e" providerId="ADAL" clId="{9AADD3BD-BB63-44EE-A55C-C66A72538850}" dt="2025-10-07T09:27:53.939" v="728" actId="113"/>
        <pc:sldMkLst>
          <pc:docMk/>
          <pc:sldMk cId="3744305412" sldId="268"/>
        </pc:sldMkLst>
        <pc:spChg chg="del mod ord">
          <ac:chgData name="Edmund Ryan" userId="ff4d3108-fc2b-467a-9bce-8537a42ee52e" providerId="ADAL" clId="{9AADD3BD-BB63-44EE-A55C-C66A72538850}" dt="2025-10-07T09:04:56.769" v="41" actId="700"/>
          <ac:spMkLst>
            <pc:docMk/>
            <pc:sldMk cId="3744305412" sldId="268"/>
            <ac:spMk id="2" creationId="{0B57C878-A1A4-8C0F-4F1F-A72DDBDAC4EF}"/>
          </ac:spMkLst>
        </pc:spChg>
        <pc:spChg chg="del mod ord">
          <ac:chgData name="Edmund Ryan" userId="ff4d3108-fc2b-467a-9bce-8537a42ee52e" providerId="ADAL" clId="{9AADD3BD-BB63-44EE-A55C-C66A72538850}" dt="2025-10-07T09:04:56.769" v="41" actId="700"/>
          <ac:spMkLst>
            <pc:docMk/>
            <pc:sldMk cId="3744305412" sldId="268"/>
            <ac:spMk id="3" creationId="{B2CA626D-6B24-83AB-9FE7-8B0BFC33EE13}"/>
          </ac:spMkLst>
        </pc:spChg>
        <pc:spChg chg="add mod ord">
          <ac:chgData name="Edmund Ryan" userId="ff4d3108-fc2b-467a-9bce-8537a42ee52e" providerId="ADAL" clId="{9AADD3BD-BB63-44EE-A55C-C66A72538850}" dt="2025-10-07T09:27:18.021" v="717"/>
          <ac:spMkLst>
            <pc:docMk/>
            <pc:sldMk cId="3744305412" sldId="268"/>
            <ac:spMk id="4" creationId="{959A72FF-F158-D21F-AC3A-4305BC0E3CBB}"/>
          </ac:spMkLst>
        </pc:spChg>
        <pc:spChg chg="add mod ord">
          <ac:chgData name="Edmund Ryan" userId="ff4d3108-fc2b-467a-9bce-8537a42ee52e" providerId="ADAL" clId="{9AADD3BD-BB63-44EE-A55C-C66A72538850}" dt="2025-10-07T09:04:56.769" v="41" actId="700"/>
          <ac:spMkLst>
            <pc:docMk/>
            <pc:sldMk cId="3744305412" sldId="268"/>
            <ac:spMk id="5" creationId="{46B3E128-65C8-EAE5-71B8-17838C91D25F}"/>
          </ac:spMkLst>
        </pc:spChg>
        <pc:spChg chg="add mod">
          <ac:chgData name="Edmund Ryan" userId="ff4d3108-fc2b-467a-9bce-8537a42ee52e" providerId="ADAL" clId="{9AADD3BD-BB63-44EE-A55C-C66A72538850}" dt="2025-10-07T09:27:44.428" v="725" actId="20577"/>
          <ac:spMkLst>
            <pc:docMk/>
            <pc:sldMk cId="3744305412" sldId="268"/>
            <ac:spMk id="6" creationId="{DBA9D72E-2CBF-F0A2-1A14-FAC54AE4C191}"/>
          </ac:spMkLst>
        </pc:spChg>
        <pc:spChg chg="add mod">
          <ac:chgData name="Edmund Ryan" userId="ff4d3108-fc2b-467a-9bce-8537a42ee52e" providerId="ADAL" clId="{9AADD3BD-BB63-44EE-A55C-C66A72538850}" dt="2025-10-07T09:27:53.939" v="728" actId="113"/>
          <ac:spMkLst>
            <pc:docMk/>
            <pc:sldMk cId="3744305412" sldId="268"/>
            <ac:spMk id="7" creationId="{DEB9BC29-4ECA-BE4C-1525-A8F6D0A20656}"/>
          </ac:spMkLst>
        </pc:spChg>
        <pc:spChg chg="add mod">
          <ac:chgData name="Edmund Ryan" userId="ff4d3108-fc2b-467a-9bce-8537a42ee52e" providerId="ADAL" clId="{9AADD3BD-BB63-44EE-A55C-C66A72538850}" dt="2025-10-07T09:27:51.054" v="727" actId="115"/>
          <ac:spMkLst>
            <pc:docMk/>
            <pc:sldMk cId="3744305412" sldId="268"/>
            <ac:spMk id="8" creationId="{D0CD487B-5D6A-8846-BF03-79ECD1974158}"/>
          </ac:spMkLst>
        </pc:spChg>
        <pc:spChg chg="add mod">
          <ac:chgData name="Edmund Ryan" userId="ff4d3108-fc2b-467a-9bce-8537a42ee52e" providerId="ADAL" clId="{9AADD3BD-BB63-44EE-A55C-C66A72538850}" dt="2025-10-07T09:11:39.290" v="79"/>
          <ac:spMkLst>
            <pc:docMk/>
            <pc:sldMk cId="3744305412" sldId="268"/>
            <ac:spMk id="9" creationId="{B8C1FBC1-518B-E467-5530-C589F8CB4292}"/>
          </ac:spMkLst>
        </pc:spChg>
        <pc:spChg chg="add mod">
          <ac:chgData name="Edmund Ryan" userId="ff4d3108-fc2b-467a-9bce-8537a42ee52e" providerId="ADAL" clId="{9AADD3BD-BB63-44EE-A55C-C66A72538850}" dt="2025-10-07T09:11:39.290" v="79"/>
          <ac:spMkLst>
            <pc:docMk/>
            <pc:sldMk cId="3744305412" sldId="268"/>
            <ac:spMk id="10" creationId="{9EFA11F0-D9D3-467A-56A5-AAAEFB4BF8EE}"/>
          </ac:spMkLst>
        </pc:spChg>
        <pc:spChg chg="add mod">
          <ac:chgData name="Edmund Ryan" userId="ff4d3108-fc2b-467a-9bce-8537a42ee52e" providerId="ADAL" clId="{9AADD3BD-BB63-44EE-A55C-C66A72538850}" dt="2025-10-07T09:27:47.562" v="726" actId="20577"/>
          <ac:spMkLst>
            <pc:docMk/>
            <pc:sldMk cId="3744305412" sldId="268"/>
            <ac:spMk id="13" creationId="{6CCC3F4C-BE5F-A74A-5A37-44707B48B6B4}"/>
          </ac:spMkLst>
        </pc:spChg>
        <pc:cxnChg chg="add mod">
          <ac:chgData name="Edmund Ryan" userId="ff4d3108-fc2b-467a-9bce-8537a42ee52e" providerId="ADAL" clId="{9AADD3BD-BB63-44EE-A55C-C66A72538850}" dt="2025-10-07T09:11:39.290" v="79"/>
          <ac:cxnSpMkLst>
            <pc:docMk/>
            <pc:sldMk cId="3744305412" sldId="268"/>
            <ac:cxnSpMk id="11" creationId="{39B934D1-27FC-E02D-CB9F-2DEAC88DAF31}"/>
          </ac:cxnSpMkLst>
        </pc:cxnChg>
        <pc:cxnChg chg="add mod">
          <ac:chgData name="Edmund Ryan" userId="ff4d3108-fc2b-467a-9bce-8537a42ee52e" providerId="ADAL" clId="{9AADD3BD-BB63-44EE-A55C-C66A72538850}" dt="2025-10-07T09:17:45.307" v="129" actId="1076"/>
          <ac:cxnSpMkLst>
            <pc:docMk/>
            <pc:sldMk cId="3744305412" sldId="268"/>
            <ac:cxnSpMk id="12" creationId="{867CB76D-4425-761C-A738-5720F9A7AB49}"/>
          </ac:cxnSpMkLst>
        </pc:cxnChg>
        <pc:cxnChg chg="add mod">
          <ac:chgData name="Edmund Ryan" userId="ff4d3108-fc2b-467a-9bce-8537a42ee52e" providerId="ADAL" clId="{9AADD3BD-BB63-44EE-A55C-C66A72538850}" dt="2025-10-07T09:17:38.649" v="128" actId="14100"/>
          <ac:cxnSpMkLst>
            <pc:docMk/>
            <pc:sldMk cId="3744305412" sldId="268"/>
            <ac:cxnSpMk id="14" creationId="{557ED4B3-6220-8974-5362-4F4500D6AC72}"/>
          </ac:cxnSpMkLst>
        </pc:cxnChg>
        <pc:cxnChg chg="add mod">
          <ac:chgData name="Edmund Ryan" userId="ff4d3108-fc2b-467a-9bce-8537a42ee52e" providerId="ADAL" clId="{9AADD3BD-BB63-44EE-A55C-C66A72538850}" dt="2025-10-07T09:17:56.375" v="131" actId="1076"/>
          <ac:cxnSpMkLst>
            <pc:docMk/>
            <pc:sldMk cId="3744305412" sldId="268"/>
            <ac:cxnSpMk id="17" creationId="{B05956A3-3410-F4CF-E44F-C50231A0C37A}"/>
          </ac:cxnSpMkLst>
        </pc:cxnChg>
      </pc:sldChg>
      <pc:sldChg chg="addSp delSp modSp add mod modClrScheme chgLayout">
        <pc:chgData name="Edmund Ryan" userId="ff4d3108-fc2b-467a-9bce-8537a42ee52e" providerId="ADAL" clId="{9AADD3BD-BB63-44EE-A55C-C66A72538850}" dt="2025-10-07T09:27:05.290" v="716" actId="13926"/>
        <pc:sldMkLst>
          <pc:docMk/>
          <pc:sldMk cId="2385240382" sldId="269"/>
        </pc:sldMkLst>
        <pc:spChg chg="add mod ord">
          <ac:chgData name="Edmund Ryan" userId="ff4d3108-fc2b-467a-9bce-8537a42ee52e" providerId="ADAL" clId="{9AADD3BD-BB63-44EE-A55C-C66A72538850}" dt="2025-10-07T09:22:08.257" v="396" actId="20577"/>
          <ac:spMkLst>
            <pc:docMk/>
            <pc:sldMk cId="2385240382" sldId="269"/>
            <ac:spMk id="2" creationId="{8023B80F-9A2C-CDEA-C50A-A37FD58D75BB}"/>
          </ac:spMkLst>
        </pc:spChg>
        <pc:spChg chg="add mod ord">
          <ac:chgData name="Edmund Ryan" userId="ff4d3108-fc2b-467a-9bce-8537a42ee52e" providerId="ADAL" clId="{9AADD3BD-BB63-44EE-A55C-C66A72538850}" dt="2025-10-07T09:27:05.290" v="716" actId="13926"/>
          <ac:spMkLst>
            <pc:docMk/>
            <pc:sldMk cId="2385240382" sldId="269"/>
            <ac:spMk id="3" creationId="{0FB8E746-DEC8-CE69-84DC-65CF0C942142}"/>
          </ac:spMkLst>
        </pc:spChg>
        <pc:spChg chg="del mod ord">
          <ac:chgData name="Edmund Ryan" userId="ff4d3108-fc2b-467a-9bce-8537a42ee52e" providerId="ADAL" clId="{9AADD3BD-BB63-44EE-A55C-C66A72538850}" dt="2025-10-07T09:05:02.441" v="43" actId="700"/>
          <ac:spMkLst>
            <pc:docMk/>
            <pc:sldMk cId="2385240382" sldId="269"/>
            <ac:spMk id="4" creationId="{AF8A2C51-E2EF-80ED-31DE-F2EF5B5ADEE8}"/>
          </ac:spMkLst>
        </pc:spChg>
        <pc:spChg chg="del mod ord">
          <ac:chgData name="Edmund Ryan" userId="ff4d3108-fc2b-467a-9bce-8537a42ee52e" providerId="ADAL" clId="{9AADD3BD-BB63-44EE-A55C-C66A72538850}" dt="2025-10-07T09:05:02.441" v="43" actId="700"/>
          <ac:spMkLst>
            <pc:docMk/>
            <pc:sldMk cId="2385240382" sldId="269"/>
            <ac:spMk id="5" creationId="{B9A09CE1-9EB6-8872-5232-1A31AF5D21BD}"/>
          </ac:spMkLst>
        </pc:spChg>
      </pc:sldChg>
      <pc:sldChg chg="addSp delSp modSp add del mod modClrScheme chgLayout">
        <pc:chgData name="Edmund Ryan" userId="ff4d3108-fc2b-467a-9bce-8537a42ee52e" providerId="ADAL" clId="{9AADD3BD-BB63-44EE-A55C-C66A72538850}" dt="2025-10-07T09:07:53.634" v="47" actId="47"/>
        <pc:sldMkLst>
          <pc:docMk/>
          <pc:sldMk cId="1298912067" sldId="270"/>
        </pc:sldMkLst>
        <pc:spChg chg="del mod ord">
          <ac:chgData name="Edmund Ryan" userId="ff4d3108-fc2b-467a-9bce-8537a42ee52e" providerId="ADAL" clId="{9AADD3BD-BB63-44EE-A55C-C66A72538850}" dt="2025-10-07T09:05:09.168" v="45" actId="700"/>
          <ac:spMkLst>
            <pc:docMk/>
            <pc:sldMk cId="1298912067" sldId="270"/>
            <ac:spMk id="2" creationId="{B363A073-C971-9958-B72C-1FA0DB48521E}"/>
          </ac:spMkLst>
        </pc:spChg>
        <pc:spChg chg="del mod ord">
          <ac:chgData name="Edmund Ryan" userId="ff4d3108-fc2b-467a-9bce-8537a42ee52e" providerId="ADAL" clId="{9AADD3BD-BB63-44EE-A55C-C66A72538850}" dt="2025-10-07T09:05:09.168" v="45" actId="700"/>
          <ac:spMkLst>
            <pc:docMk/>
            <pc:sldMk cId="1298912067" sldId="270"/>
            <ac:spMk id="3" creationId="{A0C3D5C2-BBF3-B51E-41FC-74CDE33BE54E}"/>
          </ac:spMkLst>
        </pc:spChg>
        <pc:spChg chg="add mod ord">
          <ac:chgData name="Edmund Ryan" userId="ff4d3108-fc2b-467a-9bce-8537a42ee52e" providerId="ADAL" clId="{9AADD3BD-BB63-44EE-A55C-C66A72538850}" dt="2025-10-07T09:05:09.168" v="45" actId="700"/>
          <ac:spMkLst>
            <pc:docMk/>
            <pc:sldMk cId="1298912067" sldId="270"/>
            <ac:spMk id="4" creationId="{D3540A50-F910-E931-2AE6-AB46FF74E90B}"/>
          </ac:spMkLst>
        </pc:spChg>
        <pc:spChg chg="add mod ord">
          <ac:chgData name="Edmund Ryan" userId="ff4d3108-fc2b-467a-9bce-8537a42ee52e" providerId="ADAL" clId="{9AADD3BD-BB63-44EE-A55C-C66A72538850}" dt="2025-10-07T09:05:09.168" v="45" actId="700"/>
          <ac:spMkLst>
            <pc:docMk/>
            <pc:sldMk cId="1298912067" sldId="270"/>
            <ac:spMk id="5" creationId="{8A1B0579-5526-ABDD-CBD7-BBA487E94BAE}"/>
          </ac:spMkLst>
        </pc:spChg>
      </pc:sldChg>
      <pc:sldChg chg="modSp add mod">
        <pc:chgData name="Edmund Ryan" userId="ff4d3108-fc2b-467a-9bce-8537a42ee52e" providerId="ADAL" clId="{9AADD3BD-BB63-44EE-A55C-C66A72538850}" dt="2025-10-07T09:09:11.173" v="77" actId="11"/>
        <pc:sldMkLst>
          <pc:docMk/>
          <pc:sldMk cId="453206922" sldId="271"/>
        </pc:sldMkLst>
        <pc:spChg chg="mod">
          <ac:chgData name="Edmund Ryan" userId="ff4d3108-fc2b-467a-9bce-8537a42ee52e" providerId="ADAL" clId="{9AADD3BD-BB63-44EE-A55C-C66A72538850}" dt="2025-10-07T09:09:11.173" v="77" actId="11"/>
          <ac:spMkLst>
            <pc:docMk/>
            <pc:sldMk cId="453206922" sldId="271"/>
            <ac:spMk id="3" creationId="{47A37F07-29F8-3830-DA0B-343AF466AA85}"/>
          </ac:spMkLst>
        </pc:spChg>
      </pc:sldChg>
      <pc:sldMasterChg chg="delSldLayout">
        <pc:chgData name="Edmund Ryan" userId="ff4d3108-fc2b-467a-9bce-8537a42ee52e" providerId="ADAL" clId="{9AADD3BD-BB63-44EE-A55C-C66A72538850}" dt="2025-10-07T08:53:52.969" v="0" actId="2696"/>
        <pc:sldMasterMkLst>
          <pc:docMk/>
          <pc:sldMasterMk cId="3266602239" sldId="2147483648"/>
        </pc:sldMasterMkLst>
        <pc:sldLayoutChg chg="del">
          <pc:chgData name="Edmund Ryan" userId="ff4d3108-fc2b-467a-9bce-8537a42ee52e" providerId="ADAL" clId="{9AADD3BD-BB63-44EE-A55C-C66A72538850}" dt="2025-10-07T08:53:52.969" v="0" actId="2696"/>
          <pc:sldLayoutMkLst>
            <pc:docMk/>
            <pc:sldMasterMk cId="3266602239" sldId="2147483648"/>
            <pc:sldLayoutMk cId="1181016325" sldId="2147483660"/>
          </pc:sldLayoutMkLst>
        </pc:sldLayoutChg>
      </pc:sldMasterChg>
    </pc:docChg>
  </pc:docChgLst>
  <pc:docChgLst>
    <pc:chgData name="Edmund Ryan" userId="ff4d3108-fc2b-467a-9bce-8537a42ee52e" providerId="ADAL" clId="{D4E1A399-F94A-4F52-BBD6-BA7BA851F199}"/>
    <pc:docChg chg="custSel addSld delSld modSld sldOrd">
      <pc:chgData name="Edmund Ryan" userId="ff4d3108-fc2b-467a-9bce-8537a42ee52e" providerId="ADAL" clId="{D4E1A399-F94A-4F52-BBD6-BA7BA851F199}" dt="2023-10-16T13:01:34.092" v="544" actId="20577"/>
      <pc:docMkLst>
        <pc:docMk/>
      </pc:docMkLst>
      <pc:sldChg chg="modSp mod">
        <pc:chgData name="Edmund Ryan" userId="ff4d3108-fc2b-467a-9bce-8537a42ee52e" providerId="ADAL" clId="{D4E1A399-F94A-4F52-BBD6-BA7BA851F199}" dt="2023-10-16T13:01:34.092" v="544" actId="20577"/>
        <pc:sldMkLst>
          <pc:docMk/>
          <pc:sldMk cId="1090794095" sldId="256"/>
        </pc:sldMkLst>
      </pc:sldChg>
      <pc:sldChg chg="modSp new mod">
        <pc:chgData name="Edmund Ryan" userId="ff4d3108-fc2b-467a-9bce-8537a42ee52e" providerId="ADAL" clId="{D4E1A399-F94A-4F52-BBD6-BA7BA851F199}" dt="2023-10-16T12:09:51.936" v="518" actId="20577"/>
        <pc:sldMkLst>
          <pc:docMk/>
          <pc:sldMk cId="437645366" sldId="261"/>
        </pc:sldMkLst>
      </pc:sldChg>
      <pc:sldChg chg="del ord">
        <pc:chgData name="Edmund Ryan" userId="ff4d3108-fc2b-467a-9bce-8537a42ee52e" providerId="ADAL" clId="{D4E1A399-F94A-4F52-BBD6-BA7BA851F199}" dt="2023-10-16T09:13:27.867" v="21" actId="2696"/>
        <pc:sldMkLst>
          <pc:docMk/>
          <pc:sldMk cId="2527689679" sldId="261"/>
        </pc:sldMkLst>
      </pc:sldChg>
      <pc:sldChg chg="addSp delSp modSp new mod">
        <pc:chgData name="Edmund Ryan" userId="ff4d3108-fc2b-467a-9bce-8537a42ee52e" providerId="ADAL" clId="{D4E1A399-F94A-4F52-BBD6-BA7BA851F199}" dt="2023-10-16T12:09:09.407" v="490" actId="20577"/>
        <pc:sldMkLst>
          <pc:docMk/>
          <pc:sldMk cId="3230940196" sldId="262"/>
        </pc:sldMkLst>
      </pc:sldChg>
      <pc:sldChg chg="addSp delSp modSp new del mod modClrScheme chgLayout">
        <pc:chgData name="Edmund Ryan" userId="ff4d3108-fc2b-467a-9bce-8537a42ee52e" providerId="ADAL" clId="{D4E1A399-F94A-4F52-BBD6-BA7BA851F199}" dt="2023-10-16T09:13:21.959" v="20" actId="2696"/>
        <pc:sldMkLst>
          <pc:docMk/>
          <pc:sldMk cId="3778389005" sldId="262"/>
        </pc:sldMkLst>
      </pc:sldChg>
      <pc:sldChg chg="modSp add del mod ord">
        <pc:chgData name="Edmund Ryan" userId="ff4d3108-fc2b-467a-9bce-8537a42ee52e" providerId="ADAL" clId="{D4E1A399-F94A-4F52-BBD6-BA7BA851F199}" dt="2023-10-16T09:13:27.867" v="21" actId="2696"/>
        <pc:sldMkLst>
          <pc:docMk/>
          <pc:sldMk cId="263546095" sldId="263"/>
        </pc:sldMkLst>
      </pc:sldChg>
      <pc:sldChg chg="add del">
        <pc:chgData name="Edmund Ryan" userId="ff4d3108-fc2b-467a-9bce-8537a42ee52e" providerId="ADAL" clId="{D4E1A399-F94A-4F52-BBD6-BA7BA851F199}" dt="2023-10-16T09:13:27.867" v="21" actId="2696"/>
        <pc:sldMkLst>
          <pc:docMk/>
          <pc:sldMk cId="2852057679" sldId="264"/>
        </pc:sldMkLst>
      </pc:sldChg>
      <pc:sldChg chg="add del ord">
        <pc:chgData name="Edmund Ryan" userId="ff4d3108-fc2b-467a-9bce-8537a42ee52e" providerId="ADAL" clId="{D4E1A399-F94A-4F52-BBD6-BA7BA851F199}" dt="2023-10-16T09:13:27.867" v="21" actId="2696"/>
        <pc:sldMkLst>
          <pc:docMk/>
          <pc:sldMk cId="4017615404" sldId="265"/>
        </pc:sldMkLst>
      </pc:sldChg>
    </pc:docChg>
  </pc:docChgLst>
  <pc:docChgLst>
    <pc:chgData name="Edmund Ryan" userId="ff4d3108-fc2b-467a-9bce-8537a42ee52e" providerId="ADAL" clId="{18FD90E0-926A-48B3-91A7-2598F585108A}"/>
    <pc:docChg chg="undo custSel addSld delSld modSld sldOrd">
      <pc:chgData name="Edmund Ryan" userId="ff4d3108-fc2b-467a-9bce-8537a42ee52e" providerId="ADAL" clId="{18FD90E0-926A-48B3-91A7-2598F585108A}" dt="2023-10-19T11:27:57.351" v="1340" actId="2696"/>
      <pc:docMkLst>
        <pc:docMk/>
      </pc:docMkLst>
      <pc:sldChg chg="modSp mod ord">
        <pc:chgData name="Edmund Ryan" userId="ff4d3108-fc2b-467a-9bce-8537a42ee52e" providerId="ADAL" clId="{18FD90E0-926A-48B3-91A7-2598F585108A}" dt="2023-10-19T10:53:23.145" v="1318"/>
        <pc:sldMkLst>
          <pc:docMk/>
          <pc:sldMk cId="1090794095" sldId="256"/>
        </pc:sldMkLst>
      </pc:sldChg>
      <pc:sldChg chg="modSp mod">
        <pc:chgData name="Edmund Ryan" userId="ff4d3108-fc2b-467a-9bce-8537a42ee52e" providerId="ADAL" clId="{18FD90E0-926A-48B3-91A7-2598F585108A}" dt="2023-10-19T10:52:48.419" v="1316" actId="20577"/>
        <pc:sldMkLst>
          <pc:docMk/>
          <pc:sldMk cId="2546807154" sldId="257"/>
        </pc:sldMkLst>
      </pc:sldChg>
      <pc:sldChg chg="del">
        <pc:chgData name="Edmund Ryan" userId="ff4d3108-fc2b-467a-9bce-8537a42ee52e" providerId="ADAL" clId="{18FD90E0-926A-48B3-91A7-2598F585108A}" dt="2023-10-17T12:25:28.332" v="48" actId="2696"/>
        <pc:sldMkLst>
          <pc:docMk/>
          <pc:sldMk cId="641901663" sldId="258"/>
        </pc:sldMkLst>
      </pc:sldChg>
      <pc:sldChg chg="del">
        <pc:chgData name="Edmund Ryan" userId="ff4d3108-fc2b-467a-9bce-8537a42ee52e" providerId="ADAL" clId="{18FD90E0-926A-48B3-91A7-2598F585108A}" dt="2023-10-17T12:25:28.332" v="48" actId="2696"/>
        <pc:sldMkLst>
          <pc:docMk/>
          <pc:sldMk cId="1792997235" sldId="259"/>
        </pc:sldMkLst>
      </pc:sldChg>
      <pc:sldChg chg="modSp mod">
        <pc:chgData name="Edmund Ryan" userId="ff4d3108-fc2b-467a-9bce-8537a42ee52e" providerId="ADAL" clId="{18FD90E0-926A-48B3-91A7-2598F585108A}" dt="2023-10-17T12:23:37.867" v="37" actId="113"/>
        <pc:sldMkLst>
          <pc:docMk/>
          <pc:sldMk cId="2953972189" sldId="260"/>
        </pc:sldMkLst>
      </pc:sldChg>
      <pc:sldChg chg="del">
        <pc:chgData name="Edmund Ryan" userId="ff4d3108-fc2b-467a-9bce-8537a42ee52e" providerId="ADAL" clId="{18FD90E0-926A-48B3-91A7-2598F585108A}" dt="2023-10-17T12:25:28.332" v="48" actId="2696"/>
        <pc:sldMkLst>
          <pc:docMk/>
          <pc:sldMk cId="437645366" sldId="261"/>
        </pc:sldMkLst>
      </pc:sldChg>
      <pc:sldChg chg="modSp mod ord">
        <pc:chgData name="Edmund Ryan" userId="ff4d3108-fc2b-467a-9bce-8537a42ee52e" providerId="ADAL" clId="{18FD90E0-926A-48B3-91A7-2598F585108A}" dt="2023-10-19T10:55:15.662" v="1325" actId="20577"/>
        <pc:sldMkLst>
          <pc:docMk/>
          <pc:sldMk cId="3230940196" sldId="262"/>
        </pc:sldMkLst>
      </pc:sldChg>
      <pc:sldChg chg="modSp add mod">
        <pc:chgData name="Edmund Ryan" userId="ff4d3108-fc2b-467a-9bce-8537a42ee52e" providerId="ADAL" clId="{18FD90E0-926A-48B3-91A7-2598F585108A}" dt="2023-10-17T15:53:52.054" v="723" actId="113"/>
        <pc:sldMkLst>
          <pc:docMk/>
          <pc:sldMk cId="881450484" sldId="263"/>
        </pc:sldMkLst>
      </pc:sldChg>
      <pc:sldChg chg="modSp add mod">
        <pc:chgData name="Edmund Ryan" userId="ff4d3108-fc2b-467a-9bce-8537a42ee52e" providerId="ADAL" clId="{18FD90E0-926A-48B3-91A7-2598F585108A}" dt="2023-10-17T15:56:20.655" v="1091" actId="20577"/>
        <pc:sldMkLst>
          <pc:docMk/>
          <pc:sldMk cId="2309317089" sldId="264"/>
        </pc:sldMkLst>
      </pc:sldChg>
      <pc:sldChg chg="modSp add mod">
        <pc:chgData name="Edmund Ryan" userId="ff4d3108-fc2b-467a-9bce-8537a42ee52e" providerId="ADAL" clId="{18FD90E0-926A-48B3-91A7-2598F585108A}" dt="2023-10-17T15:58:05.057" v="1277" actId="20577"/>
        <pc:sldMkLst>
          <pc:docMk/>
          <pc:sldMk cId="3292880833" sldId="265"/>
        </pc:sldMkLst>
      </pc:sldChg>
      <pc:sldChg chg="modSp new del mod">
        <pc:chgData name="Edmund Ryan" userId="ff4d3108-fc2b-467a-9bce-8537a42ee52e" providerId="ADAL" clId="{18FD90E0-926A-48B3-91A7-2598F585108A}" dt="2023-10-19T11:27:57.351" v="1340" actId="2696"/>
        <pc:sldMkLst>
          <pc:docMk/>
          <pc:sldMk cId="4120975409" sldId="266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7CE2A9E-5133-48F9-AD5A-4C71F5849ABF}" type="datetimeFigureOut">
              <a:rPr lang="en-GB" smtClean="0"/>
              <a:t>07/10/2025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7967450-10C0-4942-8CBD-04D7FE6A763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838954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97DA88-141B-604B-BAF4-362FB455D5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743743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5B4248-5761-F19C-CC67-02284B7741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58999"/>
            <a:ext cx="10515600" cy="4017964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C2EF08D-BB42-8EA6-AAC0-5471D3B925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022491-0CCB-41E0-8CE7-ED003F239CED}" type="datetimeFigureOut">
              <a:rPr lang="en-GB" smtClean="0"/>
              <a:t>07/10/2025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C1F3ABB-FF77-21A4-56EA-30A4D866A3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37D704-C434-74B3-49B2-5AD982AAE3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A51D78-1607-4B91-A812-18BB32BBB6F5}" type="slidenum">
              <a:rPr lang="en-GB" smtClean="0"/>
              <a:t>‹#›</a:t>
            </a:fld>
            <a:endParaRPr lang="en-GB"/>
          </a:p>
        </p:txBody>
      </p:sp>
      <p:grpSp>
        <p:nvGrpSpPr>
          <p:cNvPr id="7" name="Google Shape;114;p6">
            <a:extLst>
              <a:ext uri="{FF2B5EF4-FFF2-40B4-BE49-F238E27FC236}">
                <a16:creationId xmlns:a16="http://schemas.microsoft.com/office/drawing/2014/main" id="{1B665B0B-12F6-CAB6-2CF0-9C4B47A417C2}"/>
              </a:ext>
            </a:extLst>
          </p:cNvPr>
          <p:cNvGrpSpPr/>
          <p:nvPr userDrawn="1"/>
        </p:nvGrpSpPr>
        <p:grpSpPr>
          <a:xfrm>
            <a:off x="336000" y="165188"/>
            <a:ext cx="11520000" cy="480000"/>
            <a:chOff x="-4661" y="58157"/>
            <a:chExt cx="9913261" cy="477202"/>
          </a:xfrm>
        </p:grpSpPr>
        <p:sp>
          <p:nvSpPr>
            <p:cNvPr id="8" name="Google Shape;115;p6">
              <a:extLst>
                <a:ext uri="{FF2B5EF4-FFF2-40B4-BE49-F238E27FC236}">
                  <a16:creationId xmlns:a16="http://schemas.microsoft.com/office/drawing/2014/main" id="{4473E9A1-2FC1-90E5-6DFD-8B544668DF7C}"/>
                </a:ext>
              </a:extLst>
            </p:cNvPr>
            <p:cNvSpPr/>
            <p:nvPr/>
          </p:nvSpPr>
          <p:spPr>
            <a:xfrm>
              <a:off x="-4661" y="63983"/>
              <a:ext cx="1767233" cy="465550"/>
            </a:xfrm>
            <a:prstGeom prst="chevron">
              <a:avLst>
                <a:gd name="adj" fmla="val 50000"/>
              </a:avLst>
            </a:prstGeom>
            <a:solidFill>
              <a:srgbClr val="002060"/>
            </a:solidFill>
            <a:ln>
              <a:noFill/>
            </a:ln>
            <a:effectLst>
              <a:outerShdw blurRad="50800" dist="38100" dir="2700000" algn="tl" rotWithShape="0">
                <a:srgbClr val="000000">
                  <a:alpha val="40000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2667" b="1">
                  <a:solidFill>
                    <a:srgbClr val="F2F2F2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Do Now</a:t>
              </a:r>
              <a:endParaRPr sz="2133"/>
            </a:p>
          </p:txBody>
        </p:sp>
        <p:sp>
          <p:nvSpPr>
            <p:cNvPr id="9" name="Google Shape;116;p6">
              <a:extLst>
                <a:ext uri="{FF2B5EF4-FFF2-40B4-BE49-F238E27FC236}">
                  <a16:creationId xmlns:a16="http://schemas.microsoft.com/office/drawing/2014/main" id="{C1EDA775-7DD1-89B2-AEAB-C40453BD6FCB}"/>
                </a:ext>
              </a:extLst>
            </p:cNvPr>
            <p:cNvSpPr/>
            <p:nvPr/>
          </p:nvSpPr>
          <p:spPr>
            <a:xfrm>
              <a:off x="1637031" y="58157"/>
              <a:ext cx="1767233" cy="465550"/>
            </a:xfrm>
            <a:prstGeom prst="chevron">
              <a:avLst>
                <a:gd name="adj" fmla="val 50000"/>
              </a:avLst>
            </a:prstGeom>
            <a:solidFill>
              <a:srgbClr val="A5A5A5"/>
            </a:solidFill>
            <a:ln>
              <a:noFill/>
            </a:ln>
            <a:effectLst>
              <a:outerShdw blurRad="50800" dist="38100" dir="2700000" algn="tl" rotWithShape="0">
                <a:srgbClr val="000000">
                  <a:alpha val="40000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2667" b="1">
                  <a:solidFill>
                    <a:srgbClr val="7F7F7F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Engage</a:t>
              </a:r>
              <a:endParaRPr sz="2133"/>
            </a:p>
          </p:txBody>
        </p:sp>
        <p:sp>
          <p:nvSpPr>
            <p:cNvPr id="10" name="Google Shape;117;p6">
              <a:extLst>
                <a:ext uri="{FF2B5EF4-FFF2-40B4-BE49-F238E27FC236}">
                  <a16:creationId xmlns:a16="http://schemas.microsoft.com/office/drawing/2014/main" id="{1951D67A-E1C0-B198-6C3E-03697DF1E488}"/>
                </a:ext>
              </a:extLst>
            </p:cNvPr>
            <p:cNvSpPr/>
            <p:nvPr/>
          </p:nvSpPr>
          <p:spPr>
            <a:xfrm>
              <a:off x="3265231" y="63983"/>
              <a:ext cx="1767233" cy="465550"/>
            </a:xfrm>
            <a:prstGeom prst="chevron">
              <a:avLst>
                <a:gd name="adj" fmla="val 50000"/>
              </a:avLst>
            </a:prstGeom>
            <a:solidFill>
              <a:srgbClr val="A5A5A5"/>
            </a:solidFill>
            <a:ln>
              <a:noFill/>
            </a:ln>
            <a:effectLst>
              <a:outerShdw blurRad="50800" dist="38100" dir="2700000" algn="tl" rotWithShape="0">
                <a:srgbClr val="000000">
                  <a:alpha val="40000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2667" b="1">
                  <a:solidFill>
                    <a:srgbClr val="7F7F7F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Learn</a:t>
              </a:r>
              <a:endParaRPr sz="2133"/>
            </a:p>
          </p:txBody>
        </p:sp>
        <p:sp>
          <p:nvSpPr>
            <p:cNvPr id="11" name="Google Shape;118;p6">
              <a:extLst>
                <a:ext uri="{FF2B5EF4-FFF2-40B4-BE49-F238E27FC236}">
                  <a16:creationId xmlns:a16="http://schemas.microsoft.com/office/drawing/2014/main" id="{3D9613D2-F147-3399-D62B-DDFD59CD4C17}"/>
                </a:ext>
              </a:extLst>
            </p:cNvPr>
            <p:cNvSpPr/>
            <p:nvPr/>
          </p:nvSpPr>
          <p:spPr>
            <a:xfrm>
              <a:off x="4893432" y="69809"/>
              <a:ext cx="1767233" cy="465550"/>
            </a:xfrm>
            <a:prstGeom prst="chevron">
              <a:avLst>
                <a:gd name="adj" fmla="val 50000"/>
              </a:avLst>
            </a:prstGeom>
            <a:solidFill>
              <a:srgbClr val="A5A5A5"/>
            </a:solidFill>
            <a:ln>
              <a:noFill/>
            </a:ln>
            <a:effectLst>
              <a:outerShdw blurRad="50800" dist="38100" dir="2700000" algn="tl" rotWithShape="0">
                <a:srgbClr val="000000">
                  <a:alpha val="40000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2667" b="1">
                  <a:solidFill>
                    <a:srgbClr val="7F7F7F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Build</a:t>
              </a:r>
              <a:endParaRPr sz="2133"/>
            </a:p>
          </p:txBody>
        </p:sp>
        <p:sp>
          <p:nvSpPr>
            <p:cNvPr id="12" name="Google Shape;119;p6">
              <a:extLst>
                <a:ext uri="{FF2B5EF4-FFF2-40B4-BE49-F238E27FC236}">
                  <a16:creationId xmlns:a16="http://schemas.microsoft.com/office/drawing/2014/main" id="{443919BC-8BC9-8D55-875A-A18C33FF04B7}"/>
                </a:ext>
              </a:extLst>
            </p:cNvPr>
            <p:cNvSpPr/>
            <p:nvPr/>
          </p:nvSpPr>
          <p:spPr>
            <a:xfrm>
              <a:off x="6521633" y="69809"/>
              <a:ext cx="1767233" cy="465550"/>
            </a:xfrm>
            <a:prstGeom prst="chevron">
              <a:avLst>
                <a:gd name="adj" fmla="val 50000"/>
              </a:avLst>
            </a:prstGeom>
            <a:solidFill>
              <a:srgbClr val="A5A5A5"/>
            </a:solidFill>
            <a:ln>
              <a:noFill/>
            </a:ln>
            <a:effectLst>
              <a:outerShdw blurRad="50800" dist="38100" dir="2700000" algn="tl" rotWithShape="0">
                <a:srgbClr val="000000">
                  <a:alpha val="40000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2667" b="1">
                  <a:solidFill>
                    <a:srgbClr val="7F7F7F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Apply</a:t>
              </a:r>
              <a:endParaRPr sz="2133"/>
            </a:p>
          </p:txBody>
        </p:sp>
        <p:sp>
          <p:nvSpPr>
            <p:cNvPr id="13" name="Google Shape;120;p6">
              <a:extLst>
                <a:ext uri="{FF2B5EF4-FFF2-40B4-BE49-F238E27FC236}">
                  <a16:creationId xmlns:a16="http://schemas.microsoft.com/office/drawing/2014/main" id="{B40E19C0-AD25-7A8D-BB11-2B47D35D1E22}"/>
                </a:ext>
              </a:extLst>
            </p:cNvPr>
            <p:cNvSpPr/>
            <p:nvPr/>
          </p:nvSpPr>
          <p:spPr>
            <a:xfrm>
              <a:off x="8141367" y="66624"/>
              <a:ext cx="1767233" cy="465550"/>
            </a:xfrm>
            <a:prstGeom prst="chevron">
              <a:avLst>
                <a:gd name="adj" fmla="val 50000"/>
              </a:avLst>
            </a:prstGeom>
            <a:solidFill>
              <a:srgbClr val="A5A5A5"/>
            </a:solidFill>
            <a:ln>
              <a:noFill/>
            </a:ln>
            <a:effectLst>
              <a:outerShdw blurRad="50800" dist="38100" dir="2700000" algn="tl" rotWithShape="0">
                <a:srgbClr val="000000">
                  <a:alpha val="40000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2667" b="1">
                  <a:solidFill>
                    <a:srgbClr val="7F7F7F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Review</a:t>
              </a:r>
              <a:endParaRPr sz="2133"/>
            </a:p>
          </p:txBody>
        </p:sp>
      </p:grpSp>
    </p:spTree>
    <p:extLst>
      <p:ext uri="{BB962C8B-B14F-4D97-AF65-F5344CB8AC3E}">
        <p14:creationId xmlns:p14="http://schemas.microsoft.com/office/powerpoint/2010/main" val="944420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523CFC-15C7-9211-C3B4-BF78C0EFD7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CB05971-15E1-1543-0058-CC8687EE62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ACF413-3F04-AE70-A7FA-D5316F8C46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2BEFD4-E1DD-4B34-B579-29CBE35EA8AB}" type="datetimeFigureOut">
              <a:rPr lang="en-GB" smtClean="0"/>
              <a:t>07/10/2025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2519B5C-49F2-61E9-11A2-B7EB0B798E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0E8219-5197-4363-6CD6-A31F3CF614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9A6947-E55F-4C28-8767-CDA831657E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33243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EB5BA7-97AD-23C4-3A42-F91AF26EC5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6FEFAC-1E3D-1532-9C86-89D94F89076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12C7099-AF8F-1E4C-7ACF-DD0303C6DDB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FBAE4A4-47AD-C098-0477-CFC26AD44D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2BEFD4-E1DD-4B34-B579-29CBE35EA8AB}" type="datetimeFigureOut">
              <a:rPr lang="en-GB" smtClean="0"/>
              <a:t>07/10/2025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03FD611-9B0B-E5D6-0F6D-AD6CBF0C66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986D81B-3BB0-27AF-DDC1-9E351BD3D2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9A6947-E55F-4C28-8767-CDA831657E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995058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ECA3F3-91D2-7A21-6376-B80D40E9AB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A15CD88-AD6D-F8DC-A408-CDC02462CF5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5CB4209-4B2D-03D9-FF93-D330D1D4C8C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E6696B0-5431-52E8-48DA-F6CAE63335D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859428F-43A1-729B-D28F-007CA9DD319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E4D4143-2B10-BEDA-6304-BD6DF56A9B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2BEFD4-E1DD-4B34-B579-29CBE35EA8AB}" type="datetimeFigureOut">
              <a:rPr lang="en-GB" smtClean="0"/>
              <a:t>07/10/2025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F235CA3-5A8F-8429-A8E3-CC1F7EB101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961A75F-5BED-1726-B2BA-1AB8DCB594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9A6947-E55F-4C28-8767-CDA831657E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8232395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D6B451-BFCD-0FE3-8A6E-4CFAAA0BD6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A19D60A-61E9-B67F-3111-B0D1CC31F4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2BEFD4-E1DD-4B34-B579-29CBE35EA8AB}" type="datetimeFigureOut">
              <a:rPr lang="en-GB" smtClean="0"/>
              <a:t>07/10/2025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AA7CA13-6EA8-1B9F-FC84-C048857D65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F98A458-6AA8-1FBB-C635-A377E9D98E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9A6947-E55F-4C28-8767-CDA831657E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259528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C1C224C-0AEA-DA94-1697-E33819D190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2BEFD4-E1DD-4B34-B579-29CBE35EA8AB}" type="datetimeFigureOut">
              <a:rPr lang="en-GB" smtClean="0"/>
              <a:t>07/10/2025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2E02916-961F-2055-5B18-F5C0E7EA75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4A927FA-CD58-E2DF-26A7-0DC20D2529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9A6947-E55F-4C28-8767-CDA831657E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6205710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40950B-A69C-AC8C-43C9-138F9A403B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749ECE-3981-F217-18F4-FA317E4884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58F2269-4C78-D324-222F-C72F4F7C345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3EA4090-3E59-6449-684F-83F993B8CF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2BEFD4-E1DD-4B34-B579-29CBE35EA8AB}" type="datetimeFigureOut">
              <a:rPr lang="en-GB" smtClean="0"/>
              <a:t>07/10/2025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46F4EC1-0E9E-9C23-9347-36D15CFCFC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AEC1C08-1383-9580-8441-E34AA0B717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9A6947-E55F-4C28-8767-CDA831657E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9836979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212F5D-9A5F-6D3A-B06E-ABB08C5E5D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124AE68-96EC-C2F6-A4FF-4D5D29807BA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DFBE8D6-791C-3BA6-590A-3CA62D69DA3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F0D8820-C772-90EF-2FB4-EF6B55914F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2BEFD4-E1DD-4B34-B579-29CBE35EA8AB}" type="datetimeFigureOut">
              <a:rPr lang="en-GB" smtClean="0"/>
              <a:t>07/10/2025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C378C8E-B29A-0ABE-1F20-EED733F2D3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2F9B1AF-BC02-3D37-DF1A-B5E35260CA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9A6947-E55F-4C28-8767-CDA831657E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499307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C898C2-3F7F-3CAB-E1A2-D7B2BABF3D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56ED05B-2D6C-2C73-1845-4A4BEE70866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EDCFB5C-A0AD-6D1A-0A73-2AA2BAD5A6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2BEFD4-E1DD-4B34-B579-29CBE35EA8AB}" type="datetimeFigureOut">
              <a:rPr lang="en-GB" smtClean="0"/>
              <a:t>07/10/2025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ABDD119-08AD-FD7F-DD53-77E063F501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C1E4021-8F33-4716-B2E1-6DCF9C9ADF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9A6947-E55F-4C28-8767-CDA831657E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751150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9758BF4-3237-A556-4493-14EFFE5096C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6ACD28F-67C5-7572-A59B-AFFEC5BC8B7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633729B-FD73-56D4-CCB5-1DDCEC87A2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2BEFD4-E1DD-4B34-B579-29CBE35EA8AB}" type="datetimeFigureOut">
              <a:rPr lang="en-GB" smtClean="0"/>
              <a:t>07/10/2025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DEFFC45-289C-7BB3-99D6-EADA6F217F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E308E6-5BF5-EE91-EDD8-D981FE3549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9A6947-E55F-4C28-8767-CDA831657E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244690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97DA88-141B-604B-BAF4-362FB455D5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743743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5B4248-5761-F19C-CC67-02284B7741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58999"/>
            <a:ext cx="10515600" cy="4017964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C2EF08D-BB42-8EA6-AAC0-5471D3B925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022491-0CCB-41E0-8CE7-ED003F239CED}" type="datetimeFigureOut">
              <a:rPr lang="en-GB" smtClean="0"/>
              <a:t>07/10/2025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C1F3ABB-FF77-21A4-56EA-30A4D866A3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37D704-C434-74B3-49B2-5AD982AAE3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A51D78-1607-4B91-A812-18BB32BBB6F5}" type="slidenum">
              <a:rPr lang="en-GB" smtClean="0"/>
              <a:t>‹#›</a:t>
            </a:fld>
            <a:endParaRPr lang="en-GB"/>
          </a:p>
        </p:txBody>
      </p:sp>
      <p:grpSp>
        <p:nvGrpSpPr>
          <p:cNvPr id="14" name="Google Shape;121;p6">
            <a:extLst>
              <a:ext uri="{FF2B5EF4-FFF2-40B4-BE49-F238E27FC236}">
                <a16:creationId xmlns:a16="http://schemas.microsoft.com/office/drawing/2014/main" id="{6874A01A-694C-0958-93F8-3B62FE1A3299}"/>
              </a:ext>
            </a:extLst>
          </p:cNvPr>
          <p:cNvGrpSpPr/>
          <p:nvPr userDrawn="1"/>
        </p:nvGrpSpPr>
        <p:grpSpPr>
          <a:xfrm>
            <a:off x="336000" y="136524"/>
            <a:ext cx="11520000" cy="480000"/>
            <a:chOff x="8830" y="766369"/>
            <a:chExt cx="9899770" cy="477202"/>
          </a:xfrm>
        </p:grpSpPr>
        <p:sp>
          <p:nvSpPr>
            <p:cNvPr id="15" name="Google Shape;122;p6">
              <a:extLst>
                <a:ext uri="{FF2B5EF4-FFF2-40B4-BE49-F238E27FC236}">
                  <a16:creationId xmlns:a16="http://schemas.microsoft.com/office/drawing/2014/main" id="{60BFD448-2584-A79E-354E-F5BB282B0766}"/>
                </a:ext>
              </a:extLst>
            </p:cNvPr>
            <p:cNvSpPr/>
            <p:nvPr/>
          </p:nvSpPr>
          <p:spPr>
            <a:xfrm>
              <a:off x="8830" y="766370"/>
              <a:ext cx="1767233" cy="465550"/>
            </a:xfrm>
            <a:prstGeom prst="chevron">
              <a:avLst>
                <a:gd name="adj" fmla="val 50000"/>
              </a:avLst>
            </a:prstGeom>
            <a:solidFill>
              <a:srgbClr val="A5A5A5"/>
            </a:solidFill>
            <a:ln>
              <a:noFill/>
            </a:ln>
            <a:effectLst>
              <a:outerShdw blurRad="50800" dist="38100" dir="2700000" algn="tl" rotWithShape="0">
                <a:srgbClr val="000000">
                  <a:alpha val="40000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2667" b="1">
                  <a:solidFill>
                    <a:srgbClr val="7F7F7F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Do Now</a:t>
              </a:r>
              <a:endParaRPr sz="2133"/>
            </a:p>
          </p:txBody>
        </p:sp>
        <p:sp>
          <p:nvSpPr>
            <p:cNvPr id="16" name="Google Shape;123;p6">
              <a:extLst>
                <a:ext uri="{FF2B5EF4-FFF2-40B4-BE49-F238E27FC236}">
                  <a16:creationId xmlns:a16="http://schemas.microsoft.com/office/drawing/2014/main" id="{34B335C3-E993-9FE8-8676-B665387E608E}"/>
                </a:ext>
              </a:extLst>
            </p:cNvPr>
            <p:cNvSpPr/>
            <p:nvPr/>
          </p:nvSpPr>
          <p:spPr>
            <a:xfrm>
              <a:off x="1637031" y="766369"/>
              <a:ext cx="1767233" cy="465550"/>
            </a:xfrm>
            <a:prstGeom prst="chevron">
              <a:avLst>
                <a:gd name="adj" fmla="val 50000"/>
              </a:avLst>
            </a:prstGeom>
            <a:solidFill>
              <a:schemeClr val="accent6"/>
            </a:solidFill>
            <a:ln>
              <a:noFill/>
            </a:ln>
            <a:effectLst>
              <a:outerShdw blurRad="50800" dist="38100" dir="2700000" algn="tl" rotWithShape="0">
                <a:srgbClr val="000000">
                  <a:alpha val="40000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2667" b="1">
                  <a:solidFill>
                    <a:srgbClr val="F2F2F2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Engage</a:t>
              </a:r>
              <a:endParaRPr sz="2133"/>
            </a:p>
          </p:txBody>
        </p:sp>
        <p:sp>
          <p:nvSpPr>
            <p:cNvPr id="17" name="Google Shape;124;p6">
              <a:extLst>
                <a:ext uri="{FF2B5EF4-FFF2-40B4-BE49-F238E27FC236}">
                  <a16:creationId xmlns:a16="http://schemas.microsoft.com/office/drawing/2014/main" id="{F45546BB-467C-F9D9-E34D-F379876139F4}"/>
                </a:ext>
              </a:extLst>
            </p:cNvPr>
            <p:cNvSpPr/>
            <p:nvPr/>
          </p:nvSpPr>
          <p:spPr>
            <a:xfrm>
              <a:off x="3265231" y="772195"/>
              <a:ext cx="1767233" cy="465550"/>
            </a:xfrm>
            <a:prstGeom prst="chevron">
              <a:avLst>
                <a:gd name="adj" fmla="val 50000"/>
              </a:avLst>
            </a:prstGeom>
            <a:solidFill>
              <a:srgbClr val="A5A5A5"/>
            </a:solidFill>
            <a:ln>
              <a:noFill/>
            </a:ln>
            <a:effectLst>
              <a:outerShdw blurRad="50800" dist="38100" dir="2700000" algn="tl" rotWithShape="0">
                <a:srgbClr val="000000">
                  <a:alpha val="40000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2667" b="1">
                  <a:solidFill>
                    <a:srgbClr val="7F7F7F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Learn</a:t>
              </a:r>
              <a:endParaRPr sz="2133"/>
            </a:p>
          </p:txBody>
        </p:sp>
        <p:sp>
          <p:nvSpPr>
            <p:cNvPr id="18" name="Google Shape;125;p6">
              <a:extLst>
                <a:ext uri="{FF2B5EF4-FFF2-40B4-BE49-F238E27FC236}">
                  <a16:creationId xmlns:a16="http://schemas.microsoft.com/office/drawing/2014/main" id="{86244906-9FD1-46EA-F31B-AE4F8030D957}"/>
                </a:ext>
              </a:extLst>
            </p:cNvPr>
            <p:cNvSpPr/>
            <p:nvPr/>
          </p:nvSpPr>
          <p:spPr>
            <a:xfrm>
              <a:off x="4893432" y="778021"/>
              <a:ext cx="1767233" cy="465550"/>
            </a:xfrm>
            <a:prstGeom prst="chevron">
              <a:avLst>
                <a:gd name="adj" fmla="val 50000"/>
              </a:avLst>
            </a:prstGeom>
            <a:solidFill>
              <a:srgbClr val="A5A5A5"/>
            </a:solidFill>
            <a:ln>
              <a:noFill/>
            </a:ln>
            <a:effectLst>
              <a:outerShdw blurRad="50800" dist="38100" dir="2700000" algn="tl" rotWithShape="0">
                <a:srgbClr val="000000">
                  <a:alpha val="40000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2667" b="1">
                  <a:solidFill>
                    <a:srgbClr val="7F7F7F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Build</a:t>
              </a:r>
              <a:endParaRPr sz="2133"/>
            </a:p>
          </p:txBody>
        </p:sp>
        <p:sp>
          <p:nvSpPr>
            <p:cNvPr id="19" name="Google Shape;126;p6">
              <a:extLst>
                <a:ext uri="{FF2B5EF4-FFF2-40B4-BE49-F238E27FC236}">
                  <a16:creationId xmlns:a16="http://schemas.microsoft.com/office/drawing/2014/main" id="{729344F6-0A5A-E350-DAA5-E0E671B251AD}"/>
                </a:ext>
              </a:extLst>
            </p:cNvPr>
            <p:cNvSpPr/>
            <p:nvPr/>
          </p:nvSpPr>
          <p:spPr>
            <a:xfrm>
              <a:off x="6521633" y="778021"/>
              <a:ext cx="1767233" cy="465550"/>
            </a:xfrm>
            <a:prstGeom prst="chevron">
              <a:avLst>
                <a:gd name="adj" fmla="val 50000"/>
              </a:avLst>
            </a:prstGeom>
            <a:solidFill>
              <a:srgbClr val="A5A5A5"/>
            </a:solidFill>
            <a:ln>
              <a:noFill/>
            </a:ln>
            <a:effectLst>
              <a:outerShdw blurRad="50800" dist="38100" dir="2700000" algn="tl" rotWithShape="0">
                <a:srgbClr val="000000">
                  <a:alpha val="40000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2667" b="1">
                  <a:solidFill>
                    <a:srgbClr val="7F7F7F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Apply</a:t>
              </a:r>
              <a:endParaRPr sz="2133"/>
            </a:p>
          </p:txBody>
        </p:sp>
        <p:sp>
          <p:nvSpPr>
            <p:cNvPr id="20" name="Google Shape;127;p6">
              <a:extLst>
                <a:ext uri="{FF2B5EF4-FFF2-40B4-BE49-F238E27FC236}">
                  <a16:creationId xmlns:a16="http://schemas.microsoft.com/office/drawing/2014/main" id="{D437D3FB-A07D-32A7-DCE7-16F4A21FA289}"/>
                </a:ext>
              </a:extLst>
            </p:cNvPr>
            <p:cNvSpPr/>
            <p:nvPr/>
          </p:nvSpPr>
          <p:spPr>
            <a:xfrm>
              <a:off x="8141367" y="774836"/>
              <a:ext cx="1767233" cy="465550"/>
            </a:xfrm>
            <a:prstGeom prst="chevron">
              <a:avLst>
                <a:gd name="adj" fmla="val 50000"/>
              </a:avLst>
            </a:prstGeom>
            <a:solidFill>
              <a:srgbClr val="A5A5A5"/>
            </a:solidFill>
            <a:ln>
              <a:noFill/>
            </a:ln>
            <a:effectLst>
              <a:outerShdw blurRad="50800" dist="38100" dir="2700000" algn="tl" rotWithShape="0">
                <a:srgbClr val="000000">
                  <a:alpha val="40000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2667" b="1">
                  <a:solidFill>
                    <a:srgbClr val="7F7F7F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Review</a:t>
              </a:r>
              <a:endParaRPr sz="2133"/>
            </a:p>
          </p:txBody>
        </p:sp>
      </p:grpSp>
    </p:spTree>
    <p:extLst>
      <p:ext uri="{BB962C8B-B14F-4D97-AF65-F5344CB8AC3E}">
        <p14:creationId xmlns:p14="http://schemas.microsoft.com/office/powerpoint/2010/main" val="6427336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97DA88-141B-604B-BAF4-362FB455D5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743743"/>
            <a:ext cx="10515600" cy="1325563"/>
          </a:xfrm>
        </p:spPr>
        <p:txBody>
          <a:bodyPr/>
          <a:lstStyle>
            <a:lvl1pPr>
              <a:defRPr b="1"/>
            </a:lvl1pPr>
          </a:lstStyle>
          <a:p>
            <a:r>
              <a:rPr lang="en-GB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5B4248-5761-F19C-CC67-02284B7741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58999"/>
            <a:ext cx="10515600" cy="4017964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C2EF08D-BB42-8EA6-AAC0-5471D3B925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022491-0CCB-41E0-8CE7-ED003F239CED}" type="datetimeFigureOut">
              <a:rPr lang="en-GB" smtClean="0"/>
              <a:t>07/10/2025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C1F3ABB-FF77-21A4-56EA-30A4D866A3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37D704-C434-74B3-49B2-5AD982AAE3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A51D78-1607-4B91-A812-18BB32BBB6F5}" type="slidenum">
              <a:rPr lang="en-GB" smtClean="0"/>
              <a:t>‹#›</a:t>
            </a:fld>
            <a:endParaRPr lang="en-GB"/>
          </a:p>
        </p:txBody>
      </p:sp>
      <p:grpSp>
        <p:nvGrpSpPr>
          <p:cNvPr id="7" name="Google Shape;128;p6">
            <a:extLst>
              <a:ext uri="{FF2B5EF4-FFF2-40B4-BE49-F238E27FC236}">
                <a16:creationId xmlns:a16="http://schemas.microsoft.com/office/drawing/2014/main" id="{5E41DCA2-BADB-5C5B-215C-5CA6C5FE830A}"/>
              </a:ext>
            </a:extLst>
          </p:cNvPr>
          <p:cNvGrpSpPr/>
          <p:nvPr userDrawn="1"/>
        </p:nvGrpSpPr>
        <p:grpSpPr>
          <a:xfrm>
            <a:off x="336000" y="136524"/>
            <a:ext cx="11520000" cy="480000"/>
            <a:chOff x="8830" y="1525846"/>
            <a:chExt cx="9899770" cy="477202"/>
          </a:xfrm>
        </p:grpSpPr>
        <p:sp>
          <p:nvSpPr>
            <p:cNvPr id="8" name="Google Shape;129;p6">
              <a:extLst>
                <a:ext uri="{FF2B5EF4-FFF2-40B4-BE49-F238E27FC236}">
                  <a16:creationId xmlns:a16="http://schemas.microsoft.com/office/drawing/2014/main" id="{1AECFD4D-1228-CB4F-28F8-660EB8542F00}"/>
                </a:ext>
              </a:extLst>
            </p:cNvPr>
            <p:cNvSpPr/>
            <p:nvPr/>
          </p:nvSpPr>
          <p:spPr>
            <a:xfrm>
              <a:off x="8830" y="1525847"/>
              <a:ext cx="1767233" cy="465550"/>
            </a:xfrm>
            <a:prstGeom prst="chevron">
              <a:avLst>
                <a:gd name="adj" fmla="val 50000"/>
              </a:avLst>
            </a:prstGeom>
            <a:solidFill>
              <a:srgbClr val="A5A5A5"/>
            </a:solidFill>
            <a:ln>
              <a:noFill/>
            </a:ln>
            <a:effectLst>
              <a:outerShdw blurRad="50800" dist="38100" dir="2700000" algn="tl" rotWithShape="0">
                <a:srgbClr val="000000">
                  <a:alpha val="40000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2667" b="1">
                  <a:solidFill>
                    <a:srgbClr val="7F7F7F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Do Now</a:t>
              </a:r>
              <a:endParaRPr sz="2133"/>
            </a:p>
          </p:txBody>
        </p:sp>
        <p:sp>
          <p:nvSpPr>
            <p:cNvPr id="9" name="Google Shape;130;p6">
              <a:extLst>
                <a:ext uri="{FF2B5EF4-FFF2-40B4-BE49-F238E27FC236}">
                  <a16:creationId xmlns:a16="http://schemas.microsoft.com/office/drawing/2014/main" id="{53EE3C96-ABD9-F725-ACC8-F2833C4933ED}"/>
                </a:ext>
              </a:extLst>
            </p:cNvPr>
            <p:cNvSpPr/>
            <p:nvPr/>
          </p:nvSpPr>
          <p:spPr>
            <a:xfrm>
              <a:off x="1637031" y="1525846"/>
              <a:ext cx="1767233" cy="465550"/>
            </a:xfrm>
            <a:prstGeom prst="chevron">
              <a:avLst>
                <a:gd name="adj" fmla="val 50000"/>
              </a:avLst>
            </a:prstGeom>
            <a:solidFill>
              <a:srgbClr val="A5A5A5"/>
            </a:solidFill>
            <a:ln>
              <a:noFill/>
            </a:ln>
            <a:effectLst>
              <a:outerShdw blurRad="50800" dist="38100" dir="2700000" algn="tl" rotWithShape="0">
                <a:srgbClr val="000000">
                  <a:alpha val="40000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2667" b="1">
                  <a:solidFill>
                    <a:srgbClr val="7F7F7F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Engage</a:t>
              </a:r>
              <a:endParaRPr sz="2133"/>
            </a:p>
          </p:txBody>
        </p:sp>
        <p:sp>
          <p:nvSpPr>
            <p:cNvPr id="10" name="Google Shape;131;p6">
              <a:extLst>
                <a:ext uri="{FF2B5EF4-FFF2-40B4-BE49-F238E27FC236}">
                  <a16:creationId xmlns:a16="http://schemas.microsoft.com/office/drawing/2014/main" id="{0BB6A4ED-7125-8B1D-C2A4-C8C9CD2F9102}"/>
                </a:ext>
              </a:extLst>
            </p:cNvPr>
            <p:cNvSpPr/>
            <p:nvPr/>
          </p:nvSpPr>
          <p:spPr>
            <a:xfrm>
              <a:off x="3265231" y="1531672"/>
              <a:ext cx="1767233" cy="465550"/>
            </a:xfrm>
            <a:prstGeom prst="chevron">
              <a:avLst>
                <a:gd name="adj" fmla="val 50000"/>
              </a:avLst>
            </a:prstGeom>
            <a:solidFill>
              <a:srgbClr val="FFC000"/>
            </a:solidFill>
            <a:ln>
              <a:noFill/>
            </a:ln>
            <a:effectLst>
              <a:outerShdw blurRad="50800" dist="38100" dir="2700000" algn="tl" rotWithShape="0">
                <a:srgbClr val="000000">
                  <a:alpha val="40000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2667" b="1">
                  <a:solidFill>
                    <a:srgbClr val="F2F2F2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Learn</a:t>
              </a:r>
              <a:endParaRPr sz="2133"/>
            </a:p>
          </p:txBody>
        </p:sp>
        <p:sp>
          <p:nvSpPr>
            <p:cNvPr id="11" name="Google Shape;132;p6">
              <a:extLst>
                <a:ext uri="{FF2B5EF4-FFF2-40B4-BE49-F238E27FC236}">
                  <a16:creationId xmlns:a16="http://schemas.microsoft.com/office/drawing/2014/main" id="{C85436C4-DC30-B1E6-0A36-6DC85977CE81}"/>
                </a:ext>
              </a:extLst>
            </p:cNvPr>
            <p:cNvSpPr/>
            <p:nvPr/>
          </p:nvSpPr>
          <p:spPr>
            <a:xfrm>
              <a:off x="4893432" y="1537498"/>
              <a:ext cx="1767233" cy="465550"/>
            </a:xfrm>
            <a:prstGeom prst="chevron">
              <a:avLst>
                <a:gd name="adj" fmla="val 50000"/>
              </a:avLst>
            </a:prstGeom>
            <a:solidFill>
              <a:srgbClr val="A5A5A5"/>
            </a:solidFill>
            <a:ln>
              <a:noFill/>
            </a:ln>
            <a:effectLst>
              <a:outerShdw blurRad="50800" dist="38100" dir="2700000" algn="tl" rotWithShape="0">
                <a:srgbClr val="000000">
                  <a:alpha val="40000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2667" b="1">
                  <a:solidFill>
                    <a:srgbClr val="7F7F7F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Build</a:t>
              </a:r>
              <a:endParaRPr sz="2133"/>
            </a:p>
          </p:txBody>
        </p:sp>
        <p:sp>
          <p:nvSpPr>
            <p:cNvPr id="12" name="Google Shape;133;p6">
              <a:extLst>
                <a:ext uri="{FF2B5EF4-FFF2-40B4-BE49-F238E27FC236}">
                  <a16:creationId xmlns:a16="http://schemas.microsoft.com/office/drawing/2014/main" id="{0D50BCA1-885F-5A31-39DE-B61257171D34}"/>
                </a:ext>
              </a:extLst>
            </p:cNvPr>
            <p:cNvSpPr/>
            <p:nvPr/>
          </p:nvSpPr>
          <p:spPr>
            <a:xfrm>
              <a:off x="6521633" y="1537498"/>
              <a:ext cx="1767233" cy="465550"/>
            </a:xfrm>
            <a:prstGeom prst="chevron">
              <a:avLst>
                <a:gd name="adj" fmla="val 50000"/>
              </a:avLst>
            </a:prstGeom>
            <a:solidFill>
              <a:srgbClr val="A5A5A5"/>
            </a:solidFill>
            <a:ln>
              <a:noFill/>
            </a:ln>
            <a:effectLst>
              <a:outerShdw blurRad="50800" dist="38100" dir="2700000" algn="tl" rotWithShape="0">
                <a:srgbClr val="000000">
                  <a:alpha val="40000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2667" b="1">
                  <a:solidFill>
                    <a:srgbClr val="7F7F7F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Apply</a:t>
              </a:r>
              <a:endParaRPr sz="2133"/>
            </a:p>
          </p:txBody>
        </p:sp>
        <p:sp>
          <p:nvSpPr>
            <p:cNvPr id="13" name="Google Shape;134;p6">
              <a:extLst>
                <a:ext uri="{FF2B5EF4-FFF2-40B4-BE49-F238E27FC236}">
                  <a16:creationId xmlns:a16="http://schemas.microsoft.com/office/drawing/2014/main" id="{1883A201-B702-EA97-4EBD-E89DFBBF6250}"/>
                </a:ext>
              </a:extLst>
            </p:cNvPr>
            <p:cNvSpPr/>
            <p:nvPr/>
          </p:nvSpPr>
          <p:spPr>
            <a:xfrm>
              <a:off x="8141367" y="1534313"/>
              <a:ext cx="1767233" cy="465550"/>
            </a:xfrm>
            <a:prstGeom prst="chevron">
              <a:avLst>
                <a:gd name="adj" fmla="val 50000"/>
              </a:avLst>
            </a:prstGeom>
            <a:solidFill>
              <a:srgbClr val="A5A5A5"/>
            </a:solidFill>
            <a:ln>
              <a:noFill/>
            </a:ln>
            <a:effectLst>
              <a:outerShdw blurRad="50800" dist="38100" dir="2700000" algn="tl" rotWithShape="0">
                <a:srgbClr val="000000">
                  <a:alpha val="40000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2667" b="1">
                  <a:solidFill>
                    <a:srgbClr val="7F7F7F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Review</a:t>
              </a:r>
              <a:endParaRPr sz="2133"/>
            </a:p>
          </p:txBody>
        </p:sp>
      </p:grpSp>
    </p:spTree>
    <p:extLst>
      <p:ext uri="{BB962C8B-B14F-4D97-AF65-F5344CB8AC3E}">
        <p14:creationId xmlns:p14="http://schemas.microsoft.com/office/powerpoint/2010/main" val="28540752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97DA88-141B-604B-BAF4-362FB455D5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743743"/>
            <a:ext cx="10515600" cy="1325563"/>
          </a:xfrm>
        </p:spPr>
        <p:txBody>
          <a:bodyPr/>
          <a:lstStyle>
            <a:lvl1pPr>
              <a:defRPr b="1"/>
            </a:lvl1pPr>
          </a:lstStyle>
          <a:p>
            <a:r>
              <a:rPr lang="en-GB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5B4248-5761-F19C-CC67-02284B7741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58999"/>
            <a:ext cx="10515600" cy="4017964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C2EF08D-BB42-8EA6-AAC0-5471D3B925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022491-0CCB-41E0-8CE7-ED003F239CED}" type="datetimeFigureOut">
              <a:rPr lang="en-GB" smtClean="0"/>
              <a:t>07/10/2025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C1F3ABB-FF77-21A4-56EA-30A4D866A3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37D704-C434-74B3-49B2-5AD982AAE3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A51D78-1607-4B91-A812-18BB32BBB6F5}" type="slidenum">
              <a:rPr lang="en-GB" smtClean="0"/>
              <a:t>‹#›</a:t>
            </a:fld>
            <a:endParaRPr lang="en-GB"/>
          </a:p>
        </p:txBody>
      </p:sp>
      <p:grpSp>
        <p:nvGrpSpPr>
          <p:cNvPr id="14" name="Google Shape;135;p6">
            <a:extLst>
              <a:ext uri="{FF2B5EF4-FFF2-40B4-BE49-F238E27FC236}">
                <a16:creationId xmlns:a16="http://schemas.microsoft.com/office/drawing/2014/main" id="{17E4789B-50FD-A9FF-58F0-66BEFA6FFAB0}"/>
              </a:ext>
            </a:extLst>
          </p:cNvPr>
          <p:cNvGrpSpPr/>
          <p:nvPr userDrawn="1"/>
        </p:nvGrpSpPr>
        <p:grpSpPr>
          <a:xfrm>
            <a:off x="336000" y="136524"/>
            <a:ext cx="11520000" cy="480000"/>
            <a:chOff x="8830" y="2273671"/>
            <a:chExt cx="9899770" cy="477202"/>
          </a:xfrm>
        </p:grpSpPr>
        <p:sp>
          <p:nvSpPr>
            <p:cNvPr id="15" name="Google Shape;136;p6">
              <a:extLst>
                <a:ext uri="{FF2B5EF4-FFF2-40B4-BE49-F238E27FC236}">
                  <a16:creationId xmlns:a16="http://schemas.microsoft.com/office/drawing/2014/main" id="{1CCDB60B-B0F4-0491-B085-2BA0A1E8F674}"/>
                </a:ext>
              </a:extLst>
            </p:cNvPr>
            <p:cNvSpPr/>
            <p:nvPr/>
          </p:nvSpPr>
          <p:spPr>
            <a:xfrm>
              <a:off x="8830" y="2273672"/>
              <a:ext cx="1767233" cy="465550"/>
            </a:xfrm>
            <a:prstGeom prst="chevron">
              <a:avLst>
                <a:gd name="adj" fmla="val 50000"/>
              </a:avLst>
            </a:prstGeom>
            <a:solidFill>
              <a:srgbClr val="A5A5A5"/>
            </a:solidFill>
            <a:ln>
              <a:noFill/>
            </a:ln>
            <a:effectLst>
              <a:outerShdw blurRad="50800" dist="38100" dir="2700000" algn="tl" rotWithShape="0">
                <a:srgbClr val="000000">
                  <a:alpha val="40000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2667" b="1">
                  <a:solidFill>
                    <a:srgbClr val="7F7F7F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Do Now</a:t>
              </a:r>
              <a:endParaRPr sz="2133"/>
            </a:p>
          </p:txBody>
        </p:sp>
        <p:sp>
          <p:nvSpPr>
            <p:cNvPr id="16" name="Google Shape;137;p6">
              <a:extLst>
                <a:ext uri="{FF2B5EF4-FFF2-40B4-BE49-F238E27FC236}">
                  <a16:creationId xmlns:a16="http://schemas.microsoft.com/office/drawing/2014/main" id="{0B183A4F-DFBC-3962-2D51-3BAFFCC5ACF7}"/>
                </a:ext>
              </a:extLst>
            </p:cNvPr>
            <p:cNvSpPr/>
            <p:nvPr/>
          </p:nvSpPr>
          <p:spPr>
            <a:xfrm>
              <a:off x="1637031" y="2273671"/>
              <a:ext cx="1767233" cy="465550"/>
            </a:xfrm>
            <a:prstGeom prst="chevron">
              <a:avLst>
                <a:gd name="adj" fmla="val 50000"/>
              </a:avLst>
            </a:prstGeom>
            <a:solidFill>
              <a:srgbClr val="A5A5A5"/>
            </a:solidFill>
            <a:ln>
              <a:noFill/>
            </a:ln>
            <a:effectLst>
              <a:outerShdw blurRad="50800" dist="38100" dir="2700000" algn="tl" rotWithShape="0">
                <a:srgbClr val="000000">
                  <a:alpha val="40000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2667" b="1">
                  <a:solidFill>
                    <a:srgbClr val="7F7F7F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Engage</a:t>
              </a:r>
              <a:endParaRPr sz="2133"/>
            </a:p>
          </p:txBody>
        </p:sp>
        <p:sp>
          <p:nvSpPr>
            <p:cNvPr id="17" name="Google Shape;138;p6">
              <a:extLst>
                <a:ext uri="{FF2B5EF4-FFF2-40B4-BE49-F238E27FC236}">
                  <a16:creationId xmlns:a16="http://schemas.microsoft.com/office/drawing/2014/main" id="{3E68A69C-6502-4344-209C-033D75738FA8}"/>
                </a:ext>
              </a:extLst>
            </p:cNvPr>
            <p:cNvSpPr/>
            <p:nvPr/>
          </p:nvSpPr>
          <p:spPr>
            <a:xfrm>
              <a:off x="3265231" y="2279497"/>
              <a:ext cx="1767233" cy="465550"/>
            </a:xfrm>
            <a:prstGeom prst="chevron">
              <a:avLst>
                <a:gd name="adj" fmla="val 50000"/>
              </a:avLst>
            </a:prstGeom>
            <a:solidFill>
              <a:srgbClr val="A5A5A5"/>
            </a:solidFill>
            <a:ln>
              <a:noFill/>
            </a:ln>
            <a:effectLst>
              <a:outerShdw blurRad="50800" dist="38100" dir="2700000" algn="tl" rotWithShape="0">
                <a:srgbClr val="000000">
                  <a:alpha val="40000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2667" b="1">
                  <a:solidFill>
                    <a:srgbClr val="7F7F7F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Learn</a:t>
              </a:r>
              <a:endParaRPr sz="2133"/>
            </a:p>
          </p:txBody>
        </p:sp>
        <p:sp>
          <p:nvSpPr>
            <p:cNvPr id="18" name="Google Shape;139;p6">
              <a:extLst>
                <a:ext uri="{FF2B5EF4-FFF2-40B4-BE49-F238E27FC236}">
                  <a16:creationId xmlns:a16="http://schemas.microsoft.com/office/drawing/2014/main" id="{56E45A52-4C7E-FC6F-ED5A-02912D9FC17D}"/>
                </a:ext>
              </a:extLst>
            </p:cNvPr>
            <p:cNvSpPr/>
            <p:nvPr/>
          </p:nvSpPr>
          <p:spPr>
            <a:xfrm>
              <a:off x="4893432" y="2285323"/>
              <a:ext cx="1767233" cy="465550"/>
            </a:xfrm>
            <a:prstGeom prst="chevron">
              <a:avLst>
                <a:gd name="adj" fmla="val 50000"/>
              </a:avLst>
            </a:prstGeom>
            <a:solidFill>
              <a:schemeClr val="accent2"/>
            </a:solidFill>
            <a:ln>
              <a:noFill/>
            </a:ln>
            <a:effectLst>
              <a:outerShdw blurRad="50800" dist="38100" dir="2700000" algn="tl" rotWithShape="0">
                <a:srgbClr val="000000">
                  <a:alpha val="40000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2667" b="1">
                  <a:solidFill>
                    <a:srgbClr val="F2F2F2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Build</a:t>
              </a:r>
              <a:endParaRPr sz="2133"/>
            </a:p>
          </p:txBody>
        </p:sp>
        <p:sp>
          <p:nvSpPr>
            <p:cNvPr id="19" name="Google Shape;140;p6">
              <a:extLst>
                <a:ext uri="{FF2B5EF4-FFF2-40B4-BE49-F238E27FC236}">
                  <a16:creationId xmlns:a16="http://schemas.microsoft.com/office/drawing/2014/main" id="{9A077AE6-102E-103C-6294-8728AE4A305E}"/>
                </a:ext>
              </a:extLst>
            </p:cNvPr>
            <p:cNvSpPr/>
            <p:nvPr/>
          </p:nvSpPr>
          <p:spPr>
            <a:xfrm>
              <a:off x="6521633" y="2285323"/>
              <a:ext cx="1767233" cy="465550"/>
            </a:xfrm>
            <a:prstGeom prst="chevron">
              <a:avLst>
                <a:gd name="adj" fmla="val 50000"/>
              </a:avLst>
            </a:prstGeom>
            <a:solidFill>
              <a:srgbClr val="A5A5A5"/>
            </a:solidFill>
            <a:ln>
              <a:noFill/>
            </a:ln>
            <a:effectLst>
              <a:outerShdw blurRad="50800" dist="38100" dir="2700000" algn="tl" rotWithShape="0">
                <a:srgbClr val="000000">
                  <a:alpha val="40000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2667" b="1">
                  <a:solidFill>
                    <a:srgbClr val="7F7F7F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Apply</a:t>
              </a:r>
              <a:endParaRPr sz="2133"/>
            </a:p>
          </p:txBody>
        </p:sp>
        <p:sp>
          <p:nvSpPr>
            <p:cNvPr id="20" name="Google Shape;141;p6">
              <a:extLst>
                <a:ext uri="{FF2B5EF4-FFF2-40B4-BE49-F238E27FC236}">
                  <a16:creationId xmlns:a16="http://schemas.microsoft.com/office/drawing/2014/main" id="{C6B0E8FA-38F2-6440-B012-65307A6562D9}"/>
                </a:ext>
              </a:extLst>
            </p:cNvPr>
            <p:cNvSpPr/>
            <p:nvPr/>
          </p:nvSpPr>
          <p:spPr>
            <a:xfrm>
              <a:off x="8141367" y="2282138"/>
              <a:ext cx="1767233" cy="465550"/>
            </a:xfrm>
            <a:prstGeom prst="chevron">
              <a:avLst>
                <a:gd name="adj" fmla="val 50000"/>
              </a:avLst>
            </a:prstGeom>
            <a:solidFill>
              <a:srgbClr val="A5A5A5"/>
            </a:solidFill>
            <a:ln>
              <a:noFill/>
            </a:ln>
            <a:effectLst>
              <a:outerShdw blurRad="50800" dist="38100" dir="2700000" algn="tl" rotWithShape="0">
                <a:srgbClr val="000000">
                  <a:alpha val="40000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2667" b="1">
                  <a:solidFill>
                    <a:srgbClr val="7F7F7F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Review</a:t>
              </a:r>
              <a:endParaRPr sz="2133"/>
            </a:p>
          </p:txBody>
        </p:sp>
      </p:grpSp>
    </p:spTree>
    <p:extLst>
      <p:ext uri="{BB962C8B-B14F-4D97-AF65-F5344CB8AC3E}">
        <p14:creationId xmlns:p14="http://schemas.microsoft.com/office/powerpoint/2010/main" val="19635705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5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97DA88-141B-604B-BAF4-362FB455D5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743743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5B4248-5761-F19C-CC67-02284B7741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58999"/>
            <a:ext cx="10515600" cy="4017964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C2EF08D-BB42-8EA6-AAC0-5471D3B925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022491-0CCB-41E0-8CE7-ED003F239CED}" type="datetimeFigureOut">
              <a:rPr lang="en-GB" smtClean="0"/>
              <a:t>07/10/2025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C1F3ABB-FF77-21A4-56EA-30A4D866A3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37D704-C434-74B3-49B2-5AD982AAE3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A51D78-1607-4B91-A812-18BB32BBB6F5}" type="slidenum">
              <a:rPr lang="en-GB" smtClean="0"/>
              <a:t>‹#›</a:t>
            </a:fld>
            <a:endParaRPr lang="en-GB"/>
          </a:p>
        </p:txBody>
      </p:sp>
      <p:grpSp>
        <p:nvGrpSpPr>
          <p:cNvPr id="7" name="Google Shape;142;p6">
            <a:extLst>
              <a:ext uri="{FF2B5EF4-FFF2-40B4-BE49-F238E27FC236}">
                <a16:creationId xmlns:a16="http://schemas.microsoft.com/office/drawing/2014/main" id="{41F7CFF2-F89B-CB9D-78F4-09D35058F2A3}"/>
              </a:ext>
            </a:extLst>
          </p:cNvPr>
          <p:cNvGrpSpPr/>
          <p:nvPr userDrawn="1"/>
        </p:nvGrpSpPr>
        <p:grpSpPr>
          <a:xfrm>
            <a:off x="336000" y="128591"/>
            <a:ext cx="11520000" cy="480000"/>
            <a:chOff x="34079" y="5472486"/>
            <a:chExt cx="9899770" cy="477203"/>
          </a:xfrm>
        </p:grpSpPr>
        <p:sp>
          <p:nvSpPr>
            <p:cNvPr id="8" name="Google Shape;143;p6">
              <a:extLst>
                <a:ext uri="{FF2B5EF4-FFF2-40B4-BE49-F238E27FC236}">
                  <a16:creationId xmlns:a16="http://schemas.microsoft.com/office/drawing/2014/main" id="{49851A63-A104-06EE-4011-275F0C72EC8A}"/>
                </a:ext>
              </a:extLst>
            </p:cNvPr>
            <p:cNvSpPr/>
            <p:nvPr/>
          </p:nvSpPr>
          <p:spPr>
            <a:xfrm>
              <a:off x="34079" y="5472487"/>
              <a:ext cx="1767233" cy="465550"/>
            </a:xfrm>
            <a:prstGeom prst="chevron">
              <a:avLst>
                <a:gd name="adj" fmla="val 50000"/>
              </a:avLst>
            </a:prstGeom>
            <a:solidFill>
              <a:srgbClr val="A5A5A5"/>
            </a:solidFill>
            <a:ln>
              <a:noFill/>
            </a:ln>
            <a:effectLst>
              <a:outerShdw blurRad="50800" dist="38100" dir="2700000" algn="tl" rotWithShape="0">
                <a:srgbClr val="000000">
                  <a:alpha val="40000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2667" b="1">
                  <a:solidFill>
                    <a:srgbClr val="7F7F7F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Do Now</a:t>
              </a:r>
              <a:endParaRPr sz="2133"/>
            </a:p>
          </p:txBody>
        </p:sp>
        <p:sp>
          <p:nvSpPr>
            <p:cNvPr id="9" name="Google Shape;144;p6">
              <a:extLst>
                <a:ext uri="{FF2B5EF4-FFF2-40B4-BE49-F238E27FC236}">
                  <a16:creationId xmlns:a16="http://schemas.microsoft.com/office/drawing/2014/main" id="{0D192909-BCFF-CAE2-9A75-A58AF1087900}"/>
                </a:ext>
              </a:extLst>
            </p:cNvPr>
            <p:cNvSpPr/>
            <p:nvPr/>
          </p:nvSpPr>
          <p:spPr>
            <a:xfrm>
              <a:off x="1662280" y="5472486"/>
              <a:ext cx="1767233" cy="465550"/>
            </a:xfrm>
            <a:prstGeom prst="chevron">
              <a:avLst>
                <a:gd name="adj" fmla="val 50000"/>
              </a:avLst>
            </a:prstGeom>
            <a:solidFill>
              <a:srgbClr val="A5A5A5"/>
            </a:solidFill>
            <a:ln>
              <a:noFill/>
            </a:ln>
            <a:effectLst>
              <a:outerShdw blurRad="50800" dist="38100" dir="2700000" algn="tl" rotWithShape="0">
                <a:srgbClr val="000000">
                  <a:alpha val="40000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2667" b="1">
                  <a:solidFill>
                    <a:srgbClr val="7F7F7F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Engage</a:t>
              </a:r>
              <a:endParaRPr sz="2133"/>
            </a:p>
          </p:txBody>
        </p:sp>
        <p:sp>
          <p:nvSpPr>
            <p:cNvPr id="10" name="Google Shape;145;p6">
              <a:extLst>
                <a:ext uri="{FF2B5EF4-FFF2-40B4-BE49-F238E27FC236}">
                  <a16:creationId xmlns:a16="http://schemas.microsoft.com/office/drawing/2014/main" id="{376FC28D-A711-3BBA-70F0-2262041E3684}"/>
                </a:ext>
              </a:extLst>
            </p:cNvPr>
            <p:cNvSpPr/>
            <p:nvPr/>
          </p:nvSpPr>
          <p:spPr>
            <a:xfrm>
              <a:off x="3290480" y="5478312"/>
              <a:ext cx="1767233" cy="465550"/>
            </a:xfrm>
            <a:prstGeom prst="chevron">
              <a:avLst>
                <a:gd name="adj" fmla="val 50000"/>
              </a:avLst>
            </a:prstGeom>
            <a:solidFill>
              <a:srgbClr val="A5A5A5"/>
            </a:solidFill>
            <a:ln>
              <a:noFill/>
            </a:ln>
            <a:effectLst>
              <a:outerShdw blurRad="50800" dist="38100" dir="2700000" algn="tl" rotWithShape="0">
                <a:srgbClr val="000000">
                  <a:alpha val="40000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2667" b="1">
                  <a:solidFill>
                    <a:srgbClr val="7F7F7F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Learn</a:t>
              </a:r>
              <a:endParaRPr sz="2133"/>
            </a:p>
          </p:txBody>
        </p:sp>
        <p:sp>
          <p:nvSpPr>
            <p:cNvPr id="11" name="Google Shape;146;p6">
              <a:extLst>
                <a:ext uri="{FF2B5EF4-FFF2-40B4-BE49-F238E27FC236}">
                  <a16:creationId xmlns:a16="http://schemas.microsoft.com/office/drawing/2014/main" id="{A3AC2759-F94E-5FC8-E47C-418FD2D01B7E}"/>
                </a:ext>
              </a:extLst>
            </p:cNvPr>
            <p:cNvSpPr/>
            <p:nvPr/>
          </p:nvSpPr>
          <p:spPr>
            <a:xfrm>
              <a:off x="4918681" y="5484139"/>
              <a:ext cx="1767233" cy="465550"/>
            </a:xfrm>
            <a:prstGeom prst="chevron">
              <a:avLst>
                <a:gd name="adj" fmla="val 50000"/>
              </a:avLst>
            </a:prstGeom>
            <a:solidFill>
              <a:srgbClr val="A5A5A5"/>
            </a:solidFill>
            <a:ln>
              <a:noFill/>
            </a:ln>
            <a:effectLst>
              <a:outerShdw blurRad="50800" dist="38100" dir="2700000" algn="tl" rotWithShape="0">
                <a:srgbClr val="000000">
                  <a:alpha val="40000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2667" b="1">
                  <a:solidFill>
                    <a:srgbClr val="7F7F7F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Build</a:t>
              </a:r>
              <a:endParaRPr sz="2133"/>
            </a:p>
          </p:txBody>
        </p:sp>
        <p:sp>
          <p:nvSpPr>
            <p:cNvPr id="12" name="Google Shape;147;p6">
              <a:extLst>
                <a:ext uri="{FF2B5EF4-FFF2-40B4-BE49-F238E27FC236}">
                  <a16:creationId xmlns:a16="http://schemas.microsoft.com/office/drawing/2014/main" id="{7EEC701E-1002-1F61-9DB0-DB8E603063EE}"/>
                </a:ext>
              </a:extLst>
            </p:cNvPr>
            <p:cNvSpPr/>
            <p:nvPr/>
          </p:nvSpPr>
          <p:spPr>
            <a:xfrm>
              <a:off x="6546882" y="5484139"/>
              <a:ext cx="1767233" cy="465550"/>
            </a:xfrm>
            <a:prstGeom prst="chevron">
              <a:avLst>
                <a:gd name="adj" fmla="val 50000"/>
              </a:avLst>
            </a:prstGeom>
            <a:solidFill>
              <a:srgbClr val="FF0000"/>
            </a:solidFill>
            <a:ln>
              <a:noFill/>
            </a:ln>
            <a:effectLst>
              <a:outerShdw blurRad="50800" dist="38100" dir="2700000" algn="tl" rotWithShape="0">
                <a:srgbClr val="000000">
                  <a:alpha val="40000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2667" b="1">
                  <a:solidFill>
                    <a:srgbClr val="F2F2F2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Apply</a:t>
              </a:r>
              <a:endParaRPr sz="2133"/>
            </a:p>
          </p:txBody>
        </p:sp>
        <p:sp>
          <p:nvSpPr>
            <p:cNvPr id="13" name="Google Shape;148;p6">
              <a:extLst>
                <a:ext uri="{FF2B5EF4-FFF2-40B4-BE49-F238E27FC236}">
                  <a16:creationId xmlns:a16="http://schemas.microsoft.com/office/drawing/2014/main" id="{FB0D2D8A-2FF0-85BD-2178-7AB5B003B9F8}"/>
                </a:ext>
              </a:extLst>
            </p:cNvPr>
            <p:cNvSpPr/>
            <p:nvPr/>
          </p:nvSpPr>
          <p:spPr>
            <a:xfrm>
              <a:off x="8166616" y="5480954"/>
              <a:ext cx="1767233" cy="465550"/>
            </a:xfrm>
            <a:prstGeom prst="chevron">
              <a:avLst>
                <a:gd name="adj" fmla="val 50000"/>
              </a:avLst>
            </a:prstGeom>
            <a:solidFill>
              <a:srgbClr val="A5A5A5"/>
            </a:solidFill>
            <a:ln>
              <a:noFill/>
            </a:ln>
            <a:effectLst>
              <a:outerShdw blurRad="50800" dist="38100" dir="2700000" algn="tl" rotWithShape="0">
                <a:srgbClr val="000000">
                  <a:alpha val="40000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2667" b="1">
                  <a:solidFill>
                    <a:srgbClr val="7F7F7F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Review</a:t>
              </a:r>
              <a:endParaRPr sz="2133"/>
            </a:p>
          </p:txBody>
        </p:sp>
      </p:grpSp>
    </p:spTree>
    <p:extLst>
      <p:ext uri="{BB962C8B-B14F-4D97-AF65-F5344CB8AC3E}">
        <p14:creationId xmlns:p14="http://schemas.microsoft.com/office/powerpoint/2010/main" val="29649376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6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97DA88-141B-604B-BAF4-362FB455D5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743743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5B4248-5761-F19C-CC67-02284B7741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58999"/>
            <a:ext cx="10515600" cy="4017964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C2EF08D-BB42-8EA6-AAC0-5471D3B925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022491-0CCB-41E0-8CE7-ED003F239CED}" type="datetimeFigureOut">
              <a:rPr lang="en-GB" smtClean="0"/>
              <a:t>07/10/2025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C1F3ABB-FF77-21A4-56EA-30A4D866A3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37D704-C434-74B3-49B2-5AD982AAE3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A51D78-1607-4B91-A812-18BB32BBB6F5}" type="slidenum">
              <a:rPr lang="en-GB" smtClean="0"/>
              <a:t>‹#›</a:t>
            </a:fld>
            <a:endParaRPr lang="en-GB"/>
          </a:p>
        </p:txBody>
      </p:sp>
      <p:grpSp>
        <p:nvGrpSpPr>
          <p:cNvPr id="14" name="Google Shape;149;p6">
            <a:extLst>
              <a:ext uri="{FF2B5EF4-FFF2-40B4-BE49-F238E27FC236}">
                <a16:creationId xmlns:a16="http://schemas.microsoft.com/office/drawing/2014/main" id="{EDF08656-678F-06AA-1574-12AC27A1F87D}"/>
              </a:ext>
            </a:extLst>
          </p:cNvPr>
          <p:cNvGrpSpPr/>
          <p:nvPr userDrawn="1"/>
        </p:nvGrpSpPr>
        <p:grpSpPr>
          <a:xfrm>
            <a:off x="336000" y="136524"/>
            <a:ext cx="11520000" cy="480000"/>
            <a:chOff x="8830" y="3788353"/>
            <a:chExt cx="9899770" cy="477202"/>
          </a:xfrm>
        </p:grpSpPr>
        <p:sp>
          <p:nvSpPr>
            <p:cNvPr id="15" name="Google Shape;150;p6">
              <a:extLst>
                <a:ext uri="{FF2B5EF4-FFF2-40B4-BE49-F238E27FC236}">
                  <a16:creationId xmlns:a16="http://schemas.microsoft.com/office/drawing/2014/main" id="{E14A9DD1-5D88-061B-CBE4-D10AD37E8C50}"/>
                </a:ext>
              </a:extLst>
            </p:cNvPr>
            <p:cNvSpPr/>
            <p:nvPr/>
          </p:nvSpPr>
          <p:spPr>
            <a:xfrm>
              <a:off x="8830" y="3788354"/>
              <a:ext cx="1767233" cy="465550"/>
            </a:xfrm>
            <a:prstGeom prst="chevron">
              <a:avLst>
                <a:gd name="adj" fmla="val 50000"/>
              </a:avLst>
            </a:prstGeom>
            <a:solidFill>
              <a:srgbClr val="A5A5A5"/>
            </a:solidFill>
            <a:ln>
              <a:noFill/>
            </a:ln>
            <a:effectLst>
              <a:outerShdw blurRad="50800" dist="38100" dir="2700000" algn="tl" rotWithShape="0">
                <a:srgbClr val="000000">
                  <a:alpha val="40000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2667" b="1">
                  <a:solidFill>
                    <a:srgbClr val="7F7F7F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Do Now</a:t>
              </a:r>
              <a:endParaRPr sz="2133"/>
            </a:p>
          </p:txBody>
        </p:sp>
        <p:sp>
          <p:nvSpPr>
            <p:cNvPr id="16" name="Google Shape;151;p6">
              <a:extLst>
                <a:ext uri="{FF2B5EF4-FFF2-40B4-BE49-F238E27FC236}">
                  <a16:creationId xmlns:a16="http://schemas.microsoft.com/office/drawing/2014/main" id="{4CB79869-32B4-E532-92E9-AB9C1E83FFF7}"/>
                </a:ext>
              </a:extLst>
            </p:cNvPr>
            <p:cNvSpPr/>
            <p:nvPr/>
          </p:nvSpPr>
          <p:spPr>
            <a:xfrm>
              <a:off x="1637031" y="3788353"/>
              <a:ext cx="1767233" cy="465550"/>
            </a:xfrm>
            <a:prstGeom prst="chevron">
              <a:avLst>
                <a:gd name="adj" fmla="val 50000"/>
              </a:avLst>
            </a:prstGeom>
            <a:solidFill>
              <a:srgbClr val="A5A5A5"/>
            </a:solidFill>
            <a:ln>
              <a:noFill/>
            </a:ln>
            <a:effectLst>
              <a:outerShdw blurRad="50800" dist="38100" dir="2700000" algn="tl" rotWithShape="0">
                <a:srgbClr val="000000">
                  <a:alpha val="40000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2667" b="1">
                  <a:solidFill>
                    <a:srgbClr val="7F7F7F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Engage</a:t>
              </a:r>
              <a:endParaRPr sz="2133"/>
            </a:p>
          </p:txBody>
        </p:sp>
        <p:sp>
          <p:nvSpPr>
            <p:cNvPr id="17" name="Google Shape;152;p6">
              <a:extLst>
                <a:ext uri="{FF2B5EF4-FFF2-40B4-BE49-F238E27FC236}">
                  <a16:creationId xmlns:a16="http://schemas.microsoft.com/office/drawing/2014/main" id="{821906CC-359E-C69C-737C-CD48609B1FA9}"/>
                </a:ext>
              </a:extLst>
            </p:cNvPr>
            <p:cNvSpPr/>
            <p:nvPr/>
          </p:nvSpPr>
          <p:spPr>
            <a:xfrm>
              <a:off x="3265231" y="3794179"/>
              <a:ext cx="1767233" cy="465550"/>
            </a:xfrm>
            <a:prstGeom prst="chevron">
              <a:avLst>
                <a:gd name="adj" fmla="val 50000"/>
              </a:avLst>
            </a:prstGeom>
            <a:solidFill>
              <a:srgbClr val="A5A5A5"/>
            </a:solidFill>
            <a:ln>
              <a:noFill/>
            </a:ln>
            <a:effectLst>
              <a:outerShdw blurRad="50800" dist="38100" dir="2700000" algn="tl" rotWithShape="0">
                <a:srgbClr val="000000">
                  <a:alpha val="40000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2667" b="1">
                  <a:solidFill>
                    <a:srgbClr val="7F7F7F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Learn</a:t>
              </a:r>
              <a:endParaRPr sz="2133"/>
            </a:p>
          </p:txBody>
        </p:sp>
        <p:sp>
          <p:nvSpPr>
            <p:cNvPr id="18" name="Google Shape;153;p6">
              <a:extLst>
                <a:ext uri="{FF2B5EF4-FFF2-40B4-BE49-F238E27FC236}">
                  <a16:creationId xmlns:a16="http://schemas.microsoft.com/office/drawing/2014/main" id="{0C293C7E-803C-13C8-F0A2-A99812830AE1}"/>
                </a:ext>
              </a:extLst>
            </p:cNvPr>
            <p:cNvSpPr/>
            <p:nvPr/>
          </p:nvSpPr>
          <p:spPr>
            <a:xfrm>
              <a:off x="4893432" y="3800005"/>
              <a:ext cx="1767233" cy="465550"/>
            </a:xfrm>
            <a:prstGeom prst="chevron">
              <a:avLst>
                <a:gd name="adj" fmla="val 50000"/>
              </a:avLst>
            </a:prstGeom>
            <a:solidFill>
              <a:srgbClr val="A5A5A5"/>
            </a:solidFill>
            <a:ln>
              <a:noFill/>
            </a:ln>
            <a:effectLst>
              <a:outerShdw blurRad="50800" dist="38100" dir="2700000" algn="tl" rotWithShape="0">
                <a:srgbClr val="000000">
                  <a:alpha val="40000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2667" b="1">
                  <a:solidFill>
                    <a:srgbClr val="7F7F7F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Build</a:t>
              </a:r>
              <a:endParaRPr sz="2133"/>
            </a:p>
          </p:txBody>
        </p:sp>
        <p:sp>
          <p:nvSpPr>
            <p:cNvPr id="19" name="Google Shape;154;p6">
              <a:extLst>
                <a:ext uri="{FF2B5EF4-FFF2-40B4-BE49-F238E27FC236}">
                  <a16:creationId xmlns:a16="http://schemas.microsoft.com/office/drawing/2014/main" id="{FBA27647-010A-7A96-A128-F007A1D27A1F}"/>
                </a:ext>
              </a:extLst>
            </p:cNvPr>
            <p:cNvSpPr/>
            <p:nvPr/>
          </p:nvSpPr>
          <p:spPr>
            <a:xfrm>
              <a:off x="6521633" y="3800005"/>
              <a:ext cx="1767233" cy="465550"/>
            </a:xfrm>
            <a:prstGeom prst="chevron">
              <a:avLst>
                <a:gd name="adj" fmla="val 50000"/>
              </a:avLst>
            </a:prstGeom>
            <a:solidFill>
              <a:srgbClr val="A5A5A5"/>
            </a:solidFill>
            <a:ln>
              <a:noFill/>
            </a:ln>
            <a:effectLst>
              <a:outerShdw blurRad="50800" dist="38100" dir="2700000" algn="tl" rotWithShape="0">
                <a:srgbClr val="000000">
                  <a:alpha val="40000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2667" b="1">
                  <a:solidFill>
                    <a:srgbClr val="7F7F7F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Apply</a:t>
              </a:r>
              <a:endParaRPr sz="2133"/>
            </a:p>
          </p:txBody>
        </p:sp>
        <p:sp>
          <p:nvSpPr>
            <p:cNvPr id="20" name="Google Shape;155;p6">
              <a:extLst>
                <a:ext uri="{FF2B5EF4-FFF2-40B4-BE49-F238E27FC236}">
                  <a16:creationId xmlns:a16="http://schemas.microsoft.com/office/drawing/2014/main" id="{D6CE20A1-49DD-7DA5-5FEF-848AB74FDF0F}"/>
                </a:ext>
              </a:extLst>
            </p:cNvPr>
            <p:cNvSpPr/>
            <p:nvPr/>
          </p:nvSpPr>
          <p:spPr>
            <a:xfrm>
              <a:off x="8141367" y="3796820"/>
              <a:ext cx="1767233" cy="465550"/>
            </a:xfrm>
            <a:prstGeom prst="chevron">
              <a:avLst>
                <a:gd name="adj" fmla="val 50000"/>
              </a:avLst>
            </a:prstGeom>
            <a:solidFill>
              <a:schemeClr val="accent5"/>
            </a:solidFill>
            <a:ln>
              <a:noFill/>
            </a:ln>
            <a:effectLst>
              <a:outerShdw blurRad="50800" dist="38100" dir="2700000" algn="tl" rotWithShape="0">
                <a:srgbClr val="000000">
                  <a:alpha val="40000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2667" b="1">
                  <a:solidFill>
                    <a:srgbClr val="F2F2F2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Review</a:t>
              </a:r>
              <a:endParaRPr sz="2133"/>
            </a:p>
          </p:txBody>
        </p:sp>
      </p:grpSp>
    </p:spTree>
    <p:extLst>
      <p:ext uri="{BB962C8B-B14F-4D97-AF65-F5344CB8AC3E}">
        <p14:creationId xmlns:p14="http://schemas.microsoft.com/office/powerpoint/2010/main" val="30640042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7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97DA88-141B-604B-BAF4-362FB455D5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743743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5B4248-5761-F19C-CC67-02284B7741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58999"/>
            <a:ext cx="10515600" cy="4017964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C2EF08D-BB42-8EA6-AAC0-5471D3B925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022491-0CCB-41E0-8CE7-ED003F239CED}" type="datetimeFigureOut">
              <a:rPr lang="en-GB" smtClean="0"/>
              <a:t>07/10/2025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C1F3ABB-FF77-21A4-56EA-30A4D866A3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37D704-C434-74B3-49B2-5AD982AAE3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A51D78-1607-4B91-A812-18BB32BBB6F5}" type="slidenum">
              <a:rPr lang="en-GB" smtClean="0"/>
              <a:t>‹#›</a:t>
            </a:fld>
            <a:endParaRPr lang="en-GB"/>
          </a:p>
        </p:txBody>
      </p:sp>
      <p:grpSp>
        <p:nvGrpSpPr>
          <p:cNvPr id="14" name="Google Shape;149;p6">
            <a:extLst>
              <a:ext uri="{FF2B5EF4-FFF2-40B4-BE49-F238E27FC236}">
                <a16:creationId xmlns:a16="http://schemas.microsoft.com/office/drawing/2014/main" id="{EDF08656-678F-06AA-1574-12AC27A1F87D}"/>
              </a:ext>
            </a:extLst>
          </p:cNvPr>
          <p:cNvGrpSpPr/>
          <p:nvPr userDrawn="1"/>
        </p:nvGrpSpPr>
        <p:grpSpPr>
          <a:xfrm>
            <a:off x="336000" y="136524"/>
            <a:ext cx="11520000" cy="480000"/>
            <a:chOff x="8830" y="3788353"/>
            <a:chExt cx="9899770" cy="477202"/>
          </a:xfrm>
        </p:grpSpPr>
        <p:sp>
          <p:nvSpPr>
            <p:cNvPr id="15" name="Google Shape;150;p6">
              <a:extLst>
                <a:ext uri="{FF2B5EF4-FFF2-40B4-BE49-F238E27FC236}">
                  <a16:creationId xmlns:a16="http://schemas.microsoft.com/office/drawing/2014/main" id="{E14A9DD1-5D88-061B-CBE4-D10AD37E8C50}"/>
                </a:ext>
              </a:extLst>
            </p:cNvPr>
            <p:cNvSpPr/>
            <p:nvPr/>
          </p:nvSpPr>
          <p:spPr>
            <a:xfrm>
              <a:off x="8830" y="3788354"/>
              <a:ext cx="1767233" cy="465550"/>
            </a:xfrm>
            <a:prstGeom prst="chevron">
              <a:avLst>
                <a:gd name="adj" fmla="val 50000"/>
              </a:avLst>
            </a:prstGeom>
            <a:solidFill>
              <a:srgbClr val="A5A5A5"/>
            </a:solidFill>
            <a:ln>
              <a:noFill/>
            </a:ln>
            <a:effectLst>
              <a:outerShdw blurRad="50800" dist="38100" dir="2700000" algn="tl" rotWithShape="0">
                <a:srgbClr val="000000">
                  <a:alpha val="40000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2667" b="1">
                  <a:solidFill>
                    <a:srgbClr val="7F7F7F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Do Now</a:t>
              </a:r>
              <a:endParaRPr sz="2133"/>
            </a:p>
          </p:txBody>
        </p:sp>
        <p:sp>
          <p:nvSpPr>
            <p:cNvPr id="16" name="Google Shape;151;p6">
              <a:extLst>
                <a:ext uri="{FF2B5EF4-FFF2-40B4-BE49-F238E27FC236}">
                  <a16:creationId xmlns:a16="http://schemas.microsoft.com/office/drawing/2014/main" id="{4CB79869-32B4-E532-92E9-AB9C1E83FFF7}"/>
                </a:ext>
              </a:extLst>
            </p:cNvPr>
            <p:cNvSpPr/>
            <p:nvPr/>
          </p:nvSpPr>
          <p:spPr>
            <a:xfrm>
              <a:off x="1637031" y="3788353"/>
              <a:ext cx="1767233" cy="465550"/>
            </a:xfrm>
            <a:prstGeom prst="chevron">
              <a:avLst>
                <a:gd name="adj" fmla="val 50000"/>
              </a:avLst>
            </a:prstGeom>
            <a:solidFill>
              <a:srgbClr val="A5A5A5"/>
            </a:solidFill>
            <a:ln>
              <a:noFill/>
            </a:ln>
            <a:effectLst>
              <a:outerShdw blurRad="50800" dist="38100" dir="2700000" algn="tl" rotWithShape="0">
                <a:srgbClr val="000000">
                  <a:alpha val="40000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2667" b="1">
                  <a:solidFill>
                    <a:srgbClr val="7F7F7F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Engage</a:t>
              </a:r>
              <a:endParaRPr sz="2133"/>
            </a:p>
          </p:txBody>
        </p:sp>
        <p:sp>
          <p:nvSpPr>
            <p:cNvPr id="17" name="Google Shape;152;p6">
              <a:extLst>
                <a:ext uri="{FF2B5EF4-FFF2-40B4-BE49-F238E27FC236}">
                  <a16:creationId xmlns:a16="http://schemas.microsoft.com/office/drawing/2014/main" id="{821906CC-359E-C69C-737C-CD48609B1FA9}"/>
                </a:ext>
              </a:extLst>
            </p:cNvPr>
            <p:cNvSpPr/>
            <p:nvPr/>
          </p:nvSpPr>
          <p:spPr>
            <a:xfrm>
              <a:off x="3265231" y="3794179"/>
              <a:ext cx="1767233" cy="465550"/>
            </a:xfrm>
            <a:prstGeom prst="chevron">
              <a:avLst>
                <a:gd name="adj" fmla="val 50000"/>
              </a:avLst>
            </a:prstGeom>
            <a:solidFill>
              <a:srgbClr val="A5A5A5"/>
            </a:solidFill>
            <a:ln>
              <a:noFill/>
            </a:ln>
            <a:effectLst>
              <a:outerShdw blurRad="50800" dist="38100" dir="2700000" algn="tl" rotWithShape="0">
                <a:srgbClr val="000000">
                  <a:alpha val="40000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2667" b="1">
                  <a:solidFill>
                    <a:srgbClr val="7F7F7F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Learn</a:t>
              </a:r>
              <a:endParaRPr sz="2133"/>
            </a:p>
          </p:txBody>
        </p:sp>
        <p:sp>
          <p:nvSpPr>
            <p:cNvPr id="18" name="Google Shape;153;p6">
              <a:extLst>
                <a:ext uri="{FF2B5EF4-FFF2-40B4-BE49-F238E27FC236}">
                  <a16:creationId xmlns:a16="http://schemas.microsoft.com/office/drawing/2014/main" id="{0C293C7E-803C-13C8-F0A2-A99812830AE1}"/>
                </a:ext>
              </a:extLst>
            </p:cNvPr>
            <p:cNvSpPr/>
            <p:nvPr/>
          </p:nvSpPr>
          <p:spPr>
            <a:xfrm>
              <a:off x="4893432" y="3800005"/>
              <a:ext cx="1767233" cy="465550"/>
            </a:xfrm>
            <a:prstGeom prst="chevron">
              <a:avLst>
                <a:gd name="adj" fmla="val 50000"/>
              </a:avLst>
            </a:prstGeom>
            <a:solidFill>
              <a:schemeClr val="accent2"/>
            </a:solidFill>
            <a:ln>
              <a:noFill/>
            </a:ln>
            <a:effectLst>
              <a:outerShdw blurRad="50800" dist="38100" dir="2700000" algn="tl" rotWithShape="0">
                <a:srgbClr val="000000">
                  <a:alpha val="40000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2667" b="1" dirty="0">
                  <a:solidFill>
                    <a:schemeClr val="bg1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Build</a:t>
              </a:r>
              <a:endParaRPr sz="2133" dirty="0">
                <a:solidFill>
                  <a:schemeClr val="bg1"/>
                </a:solidFill>
              </a:endParaRPr>
            </a:p>
          </p:txBody>
        </p:sp>
        <p:sp>
          <p:nvSpPr>
            <p:cNvPr id="19" name="Google Shape;154;p6">
              <a:extLst>
                <a:ext uri="{FF2B5EF4-FFF2-40B4-BE49-F238E27FC236}">
                  <a16:creationId xmlns:a16="http://schemas.microsoft.com/office/drawing/2014/main" id="{FBA27647-010A-7A96-A128-F007A1D27A1F}"/>
                </a:ext>
              </a:extLst>
            </p:cNvPr>
            <p:cNvSpPr/>
            <p:nvPr/>
          </p:nvSpPr>
          <p:spPr>
            <a:xfrm>
              <a:off x="6521633" y="3800005"/>
              <a:ext cx="1767233" cy="465550"/>
            </a:xfrm>
            <a:prstGeom prst="chevron">
              <a:avLst>
                <a:gd name="adj" fmla="val 50000"/>
              </a:avLst>
            </a:prstGeom>
            <a:solidFill>
              <a:srgbClr val="FF0000"/>
            </a:solidFill>
            <a:ln>
              <a:noFill/>
            </a:ln>
            <a:effectLst>
              <a:outerShdw blurRad="50800" dist="38100" dir="2700000" algn="tl" rotWithShape="0">
                <a:srgbClr val="000000">
                  <a:alpha val="40000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2667" b="1" dirty="0">
                  <a:solidFill>
                    <a:schemeClr val="bg1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Apply</a:t>
              </a:r>
              <a:endParaRPr sz="2133" dirty="0">
                <a:solidFill>
                  <a:schemeClr val="bg1"/>
                </a:solidFill>
              </a:endParaRPr>
            </a:p>
          </p:txBody>
        </p:sp>
        <p:sp>
          <p:nvSpPr>
            <p:cNvPr id="20" name="Google Shape;155;p6">
              <a:extLst>
                <a:ext uri="{FF2B5EF4-FFF2-40B4-BE49-F238E27FC236}">
                  <a16:creationId xmlns:a16="http://schemas.microsoft.com/office/drawing/2014/main" id="{D6CE20A1-49DD-7DA5-5FEF-848AB74FDF0F}"/>
                </a:ext>
              </a:extLst>
            </p:cNvPr>
            <p:cNvSpPr/>
            <p:nvPr/>
          </p:nvSpPr>
          <p:spPr>
            <a:xfrm>
              <a:off x="8141367" y="3796820"/>
              <a:ext cx="1767233" cy="465550"/>
            </a:xfrm>
            <a:prstGeom prst="chevron">
              <a:avLst>
                <a:gd name="adj" fmla="val 50000"/>
              </a:avLst>
            </a:prstGeom>
            <a:solidFill>
              <a:schemeClr val="accent5"/>
            </a:solidFill>
            <a:ln>
              <a:noFill/>
            </a:ln>
            <a:effectLst>
              <a:outerShdw blurRad="50800" dist="38100" dir="2700000" algn="tl" rotWithShape="0">
                <a:srgbClr val="000000">
                  <a:alpha val="40000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2667" b="1">
                  <a:solidFill>
                    <a:srgbClr val="F2F2F2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Review</a:t>
              </a:r>
              <a:endParaRPr sz="2133"/>
            </a:p>
          </p:txBody>
        </p:sp>
      </p:grpSp>
    </p:spTree>
    <p:extLst>
      <p:ext uri="{BB962C8B-B14F-4D97-AF65-F5344CB8AC3E}">
        <p14:creationId xmlns:p14="http://schemas.microsoft.com/office/powerpoint/2010/main" val="39429166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D4EC91-AADF-6625-8272-426D9ABC80F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62E1320-783D-F7F6-8099-EC8E95C811D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3F53163-38FD-3062-58CB-D614BCB251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2BEFD4-E1DD-4B34-B579-29CBE35EA8AB}" type="datetimeFigureOut">
              <a:rPr lang="en-GB" smtClean="0"/>
              <a:t>07/10/2025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796635-4264-D283-3C8F-D0CAA78259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11E7036-7779-7E36-9109-458B3D59B8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9A6947-E55F-4C28-8767-CDA831657E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909140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5528FC-CD0A-4EB8-65E5-700CAC8DA0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6C27B6-6BDA-86D0-135E-71B3605DB95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3D1709D-F10C-5CB1-D490-EA888A8D82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2BEFD4-E1DD-4B34-B579-29CBE35EA8AB}" type="datetimeFigureOut">
              <a:rPr lang="en-GB" smtClean="0"/>
              <a:t>07/10/2025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1A89C1-D174-7E85-83D3-651DFF015A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AFE48AD-CB28-6FDD-6299-372AEF9921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9A6947-E55F-4C28-8767-CDA831657E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18513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4CE23B4-D35E-449F-F306-B1FCD6314D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C4B6B0B-218F-983A-F70C-9A9EC594856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08A7BBE-E88B-1475-F7CB-BE1916D3183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2BEFD4-E1DD-4B34-B579-29CBE35EA8AB}" type="datetimeFigureOut">
              <a:rPr lang="en-GB" smtClean="0"/>
              <a:t>07/10/2025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BC32CD-C6A4-5249-362F-0D432026876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7CB7A2-9C9C-D3E3-F3EA-898F6BAA5CB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9A6947-E55F-4C28-8767-CDA831657E7F}" type="slidenum">
              <a:rPr lang="en-GB" smtClean="0"/>
              <a:t>‹#›</a:t>
            </a:fld>
            <a:endParaRPr lang="en-GB"/>
          </a:p>
        </p:txBody>
      </p:sp>
      <p:pic>
        <p:nvPicPr>
          <p:cNvPr id="7" name="Picture 2">
            <a:extLst>
              <a:ext uri="{FF2B5EF4-FFF2-40B4-BE49-F238E27FC236}">
                <a16:creationId xmlns:a16="http://schemas.microsoft.com/office/drawing/2014/main" id="{28A685EE-1442-D180-27BF-E52440A8A5AF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653213"/>
            <a:ext cx="12192000" cy="2047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666022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61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49" r:id="rId8"/>
    <p:sldLayoutId id="2147483650" r:id="rId9"/>
    <p:sldLayoutId id="2147483651" r:id="rId10"/>
    <p:sldLayoutId id="2147483652" r:id="rId11"/>
    <p:sldLayoutId id="2147483653" r:id="rId12"/>
    <p:sldLayoutId id="2147483654" r:id="rId13"/>
    <p:sldLayoutId id="2147483655" r:id="rId14"/>
    <p:sldLayoutId id="2147483656" r:id="rId15"/>
    <p:sldLayoutId id="2147483657" r:id="rId16"/>
    <p:sldLayoutId id="2147483658" r:id="rId17"/>
    <p:sldLayoutId id="2147483659" r:id="rId18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9.xml"/><Relationship Id="rId1" Type="http://schemas.openxmlformats.org/officeDocument/2006/relationships/video" Target="https://www.youtube.com/embed/lYpDcKfSGIU?feature=oembed" TargetMode="External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oogle Shape;114;p6">
            <a:extLst>
              <a:ext uri="{FF2B5EF4-FFF2-40B4-BE49-F238E27FC236}">
                <a16:creationId xmlns:a16="http://schemas.microsoft.com/office/drawing/2014/main" id="{536F8C3B-3868-46E6-6113-B8E018B58A35}"/>
              </a:ext>
            </a:extLst>
          </p:cNvPr>
          <p:cNvGrpSpPr/>
          <p:nvPr/>
        </p:nvGrpSpPr>
        <p:grpSpPr>
          <a:xfrm>
            <a:off x="0" y="-11631"/>
            <a:ext cx="12192000" cy="540000"/>
            <a:chOff x="-4661" y="58157"/>
            <a:chExt cx="9913261" cy="477202"/>
          </a:xfrm>
        </p:grpSpPr>
        <p:sp>
          <p:nvSpPr>
            <p:cNvPr id="8" name="Google Shape;115;p6">
              <a:extLst>
                <a:ext uri="{FF2B5EF4-FFF2-40B4-BE49-F238E27FC236}">
                  <a16:creationId xmlns:a16="http://schemas.microsoft.com/office/drawing/2014/main" id="{2C8C0964-892B-11C1-37A2-94377DB6A24F}"/>
                </a:ext>
              </a:extLst>
            </p:cNvPr>
            <p:cNvSpPr/>
            <p:nvPr/>
          </p:nvSpPr>
          <p:spPr>
            <a:xfrm>
              <a:off x="-4661" y="60557"/>
              <a:ext cx="1801036" cy="472401"/>
            </a:xfrm>
            <a:prstGeom prst="chevron">
              <a:avLst>
                <a:gd name="adj" fmla="val 50000"/>
              </a:avLst>
            </a:prstGeom>
            <a:solidFill>
              <a:srgbClr val="002060"/>
            </a:solidFill>
            <a:ln>
              <a:noFill/>
            </a:ln>
            <a:effectLst>
              <a:outerShdw blurRad="50800" dist="38100" dir="2700000" algn="tl" rotWithShape="0">
                <a:srgbClr val="000000">
                  <a:alpha val="40000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2200" b="1" dirty="0">
                  <a:solidFill>
                    <a:srgbClr val="F2F2F2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Do Now</a:t>
              </a:r>
              <a:endParaRPr dirty="0"/>
            </a:p>
          </p:txBody>
        </p:sp>
        <p:sp>
          <p:nvSpPr>
            <p:cNvPr id="9" name="Google Shape;116;p6">
              <a:extLst>
                <a:ext uri="{FF2B5EF4-FFF2-40B4-BE49-F238E27FC236}">
                  <a16:creationId xmlns:a16="http://schemas.microsoft.com/office/drawing/2014/main" id="{DA6A9F83-558B-A263-C943-CB0B6D9B5936}"/>
                </a:ext>
              </a:extLst>
            </p:cNvPr>
            <p:cNvSpPr/>
            <p:nvPr/>
          </p:nvSpPr>
          <p:spPr>
            <a:xfrm>
              <a:off x="1637031" y="58157"/>
              <a:ext cx="1767233" cy="465550"/>
            </a:xfrm>
            <a:prstGeom prst="chevron">
              <a:avLst>
                <a:gd name="adj" fmla="val 50000"/>
              </a:avLst>
            </a:prstGeom>
            <a:solidFill>
              <a:srgbClr val="A5A5A5"/>
            </a:solidFill>
            <a:ln>
              <a:noFill/>
            </a:ln>
            <a:effectLst>
              <a:outerShdw blurRad="50800" dist="38100" dir="2700000" algn="tl" rotWithShape="0">
                <a:srgbClr val="000000">
                  <a:alpha val="40000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2200" b="1">
                  <a:solidFill>
                    <a:srgbClr val="7F7F7F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Engage</a:t>
              </a:r>
              <a:endParaRPr/>
            </a:p>
          </p:txBody>
        </p:sp>
        <p:sp>
          <p:nvSpPr>
            <p:cNvPr id="10" name="Google Shape;117;p6">
              <a:extLst>
                <a:ext uri="{FF2B5EF4-FFF2-40B4-BE49-F238E27FC236}">
                  <a16:creationId xmlns:a16="http://schemas.microsoft.com/office/drawing/2014/main" id="{CA991CC7-7ABF-67C1-3540-C7A4F0A7F05D}"/>
                </a:ext>
              </a:extLst>
            </p:cNvPr>
            <p:cNvSpPr/>
            <p:nvPr/>
          </p:nvSpPr>
          <p:spPr>
            <a:xfrm>
              <a:off x="3265231" y="63983"/>
              <a:ext cx="1767233" cy="465550"/>
            </a:xfrm>
            <a:prstGeom prst="chevron">
              <a:avLst>
                <a:gd name="adj" fmla="val 50000"/>
              </a:avLst>
            </a:prstGeom>
            <a:solidFill>
              <a:srgbClr val="A5A5A5"/>
            </a:solidFill>
            <a:ln>
              <a:noFill/>
            </a:ln>
            <a:effectLst>
              <a:outerShdw blurRad="50800" dist="38100" dir="2700000" algn="tl" rotWithShape="0">
                <a:srgbClr val="000000">
                  <a:alpha val="40000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2200" b="1" dirty="0">
                  <a:solidFill>
                    <a:srgbClr val="7F7F7F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Learn</a:t>
              </a:r>
              <a:endParaRPr dirty="0"/>
            </a:p>
          </p:txBody>
        </p:sp>
        <p:sp>
          <p:nvSpPr>
            <p:cNvPr id="11" name="Google Shape;118;p6">
              <a:extLst>
                <a:ext uri="{FF2B5EF4-FFF2-40B4-BE49-F238E27FC236}">
                  <a16:creationId xmlns:a16="http://schemas.microsoft.com/office/drawing/2014/main" id="{F22173EC-D697-7398-8FC6-87F8C1F79807}"/>
                </a:ext>
              </a:extLst>
            </p:cNvPr>
            <p:cNvSpPr/>
            <p:nvPr/>
          </p:nvSpPr>
          <p:spPr>
            <a:xfrm>
              <a:off x="4893432" y="69809"/>
              <a:ext cx="1767233" cy="465550"/>
            </a:xfrm>
            <a:prstGeom prst="chevron">
              <a:avLst>
                <a:gd name="adj" fmla="val 50000"/>
              </a:avLst>
            </a:prstGeom>
            <a:solidFill>
              <a:srgbClr val="A5A5A5"/>
            </a:solidFill>
            <a:ln>
              <a:noFill/>
            </a:ln>
            <a:effectLst>
              <a:outerShdw blurRad="50800" dist="38100" dir="2700000" algn="tl" rotWithShape="0">
                <a:srgbClr val="000000">
                  <a:alpha val="40000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2200" b="1">
                  <a:solidFill>
                    <a:srgbClr val="7F7F7F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Build</a:t>
              </a:r>
              <a:endParaRPr/>
            </a:p>
          </p:txBody>
        </p:sp>
        <p:sp>
          <p:nvSpPr>
            <p:cNvPr id="12" name="Google Shape;119;p6">
              <a:extLst>
                <a:ext uri="{FF2B5EF4-FFF2-40B4-BE49-F238E27FC236}">
                  <a16:creationId xmlns:a16="http://schemas.microsoft.com/office/drawing/2014/main" id="{8B24763B-200C-41E1-9205-36D84F2FB18C}"/>
                </a:ext>
              </a:extLst>
            </p:cNvPr>
            <p:cNvSpPr/>
            <p:nvPr/>
          </p:nvSpPr>
          <p:spPr>
            <a:xfrm>
              <a:off x="6521633" y="69809"/>
              <a:ext cx="1767233" cy="465550"/>
            </a:xfrm>
            <a:prstGeom prst="chevron">
              <a:avLst>
                <a:gd name="adj" fmla="val 50000"/>
              </a:avLst>
            </a:prstGeom>
            <a:solidFill>
              <a:srgbClr val="A5A5A5"/>
            </a:solidFill>
            <a:ln>
              <a:noFill/>
            </a:ln>
            <a:effectLst>
              <a:outerShdw blurRad="50800" dist="38100" dir="2700000" algn="tl" rotWithShape="0">
                <a:srgbClr val="000000">
                  <a:alpha val="40000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2200" b="1">
                  <a:solidFill>
                    <a:srgbClr val="7F7F7F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Apply</a:t>
              </a:r>
              <a:endParaRPr/>
            </a:p>
          </p:txBody>
        </p:sp>
        <p:sp>
          <p:nvSpPr>
            <p:cNvPr id="13" name="Google Shape;120;p6">
              <a:extLst>
                <a:ext uri="{FF2B5EF4-FFF2-40B4-BE49-F238E27FC236}">
                  <a16:creationId xmlns:a16="http://schemas.microsoft.com/office/drawing/2014/main" id="{74B8E47E-3ED3-46B9-FC3A-8652CEBE6F39}"/>
                </a:ext>
              </a:extLst>
            </p:cNvPr>
            <p:cNvSpPr/>
            <p:nvPr/>
          </p:nvSpPr>
          <p:spPr>
            <a:xfrm>
              <a:off x="8141367" y="66624"/>
              <a:ext cx="1767233" cy="465550"/>
            </a:xfrm>
            <a:prstGeom prst="chevron">
              <a:avLst>
                <a:gd name="adj" fmla="val 50000"/>
              </a:avLst>
            </a:prstGeom>
            <a:solidFill>
              <a:srgbClr val="A5A5A5"/>
            </a:solidFill>
            <a:ln>
              <a:noFill/>
            </a:ln>
            <a:effectLst>
              <a:outerShdw blurRad="50800" dist="38100" dir="2700000" algn="tl" rotWithShape="0">
                <a:srgbClr val="000000">
                  <a:alpha val="40000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2200" b="1">
                  <a:solidFill>
                    <a:srgbClr val="7F7F7F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Review</a:t>
              </a:r>
              <a:endParaRPr/>
            </a:p>
          </p:txBody>
        </p:sp>
      </p:grpSp>
      <p:pic>
        <p:nvPicPr>
          <p:cNvPr id="14" name="Picture 13" descr="A black background with a black square&#10;&#10;AI-generated content may be incorrect.">
            <a:extLst>
              <a:ext uri="{FF2B5EF4-FFF2-40B4-BE49-F238E27FC236}">
                <a16:creationId xmlns:a16="http://schemas.microsoft.com/office/drawing/2014/main" id="{71F31F28-5D83-3C06-7E53-BEE20632A11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81599" y="706217"/>
            <a:ext cx="1428801" cy="1276801"/>
          </a:xfrm>
          <a:prstGeom prst="rect">
            <a:avLst/>
          </a:prstGeom>
        </p:spPr>
      </p:pic>
      <p:sp>
        <p:nvSpPr>
          <p:cNvPr id="15" name="Process 6">
            <a:extLst>
              <a:ext uri="{FF2B5EF4-FFF2-40B4-BE49-F238E27FC236}">
                <a16:creationId xmlns:a16="http://schemas.microsoft.com/office/drawing/2014/main" id="{45E69AED-AFB7-FA16-7210-E0C13A293B02}"/>
              </a:ext>
            </a:extLst>
          </p:cNvPr>
          <p:cNvSpPr/>
          <p:nvPr/>
        </p:nvSpPr>
        <p:spPr>
          <a:xfrm>
            <a:off x="198776" y="2160866"/>
            <a:ext cx="1311908" cy="592654"/>
          </a:xfrm>
          <a:prstGeom prst="flowChartProcess">
            <a:avLst/>
          </a:prstGeom>
          <a:solidFill>
            <a:schemeClr val="tx2">
              <a:lumMod val="10000"/>
              <a:lumOff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16" name="Process 7">
            <a:extLst>
              <a:ext uri="{FF2B5EF4-FFF2-40B4-BE49-F238E27FC236}">
                <a16:creationId xmlns:a16="http://schemas.microsoft.com/office/drawing/2014/main" id="{93135DDA-F8FC-99D2-1EAC-B3CC97BBEC0B}"/>
              </a:ext>
            </a:extLst>
          </p:cNvPr>
          <p:cNvSpPr/>
          <p:nvPr/>
        </p:nvSpPr>
        <p:spPr>
          <a:xfrm>
            <a:off x="198776" y="2859255"/>
            <a:ext cx="1311908" cy="592654"/>
          </a:xfrm>
          <a:prstGeom prst="flowChartProcess">
            <a:avLst/>
          </a:prstGeom>
          <a:solidFill>
            <a:schemeClr val="tx2">
              <a:lumMod val="10000"/>
              <a:lumOff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>
                <a:solidFill>
                  <a:schemeClr val="tx1"/>
                </a:solidFill>
              </a:rPr>
              <a:t>2</a:t>
            </a:r>
            <a:endParaRPr lang="en-US" sz="3200">
              <a:solidFill>
                <a:schemeClr val="tx1"/>
              </a:solidFill>
            </a:endParaRPr>
          </a:p>
        </p:txBody>
      </p:sp>
      <p:sp>
        <p:nvSpPr>
          <p:cNvPr id="17" name="Process 8">
            <a:extLst>
              <a:ext uri="{FF2B5EF4-FFF2-40B4-BE49-F238E27FC236}">
                <a16:creationId xmlns:a16="http://schemas.microsoft.com/office/drawing/2014/main" id="{E79F66C2-6208-DA79-2413-44438C5CF365}"/>
              </a:ext>
            </a:extLst>
          </p:cNvPr>
          <p:cNvSpPr/>
          <p:nvPr/>
        </p:nvSpPr>
        <p:spPr>
          <a:xfrm>
            <a:off x="1672669" y="2160866"/>
            <a:ext cx="10335859" cy="592654"/>
          </a:xfrm>
          <a:prstGeom prst="flowChartProcess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r>
              <a:rPr lang="en-GB" sz="3200" dirty="0">
                <a:solidFill>
                  <a:schemeClr val="tx1"/>
                </a:solidFill>
              </a:rPr>
              <a:t>What is the accumulator?</a:t>
            </a:r>
          </a:p>
        </p:txBody>
      </p:sp>
      <p:sp>
        <p:nvSpPr>
          <p:cNvPr id="18" name="Process 9">
            <a:extLst>
              <a:ext uri="{FF2B5EF4-FFF2-40B4-BE49-F238E27FC236}">
                <a16:creationId xmlns:a16="http://schemas.microsoft.com/office/drawing/2014/main" id="{000F6851-9805-C788-94C5-BE116E2026CD}"/>
              </a:ext>
            </a:extLst>
          </p:cNvPr>
          <p:cNvSpPr/>
          <p:nvPr/>
        </p:nvSpPr>
        <p:spPr>
          <a:xfrm>
            <a:off x="1663083" y="2856508"/>
            <a:ext cx="10346014" cy="592654"/>
          </a:xfrm>
          <a:prstGeom prst="flowChartProcess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r>
              <a:rPr lang="en-GB" sz="3200" dirty="0">
                <a:solidFill>
                  <a:schemeClr val="tx1"/>
                </a:solidFill>
              </a:rPr>
              <a:t>What is the difference between RAM and ROM?</a:t>
            </a:r>
          </a:p>
        </p:txBody>
      </p:sp>
      <p:sp>
        <p:nvSpPr>
          <p:cNvPr id="19" name="Process 14">
            <a:extLst>
              <a:ext uri="{FF2B5EF4-FFF2-40B4-BE49-F238E27FC236}">
                <a16:creationId xmlns:a16="http://schemas.microsoft.com/office/drawing/2014/main" id="{924870CD-B39C-0FB6-8F2B-4A9A2C76D71E}"/>
              </a:ext>
            </a:extLst>
          </p:cNvPr>
          <p:cNvSpPr/>
          <p:nvPr/>
        </p:nvSpPr>
        <p:spPr>
          <a:xfrm>
            <a:off x="198776" y="3543916"/>
            <a:ext cx="1311908" cy="592654"/>
          </a:xfrm>
          <a:prstGeom prst="flowChartProcess">
            <a:avLst/>
          </a:prstGeom>
          <a:solidFill>
            <a:schemeClr val="tx2">
              <a:lumMod val="25000"/>
              <a:lumOff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>
                <a:solidFill>
                  <a:schemeClr val="tx1"/>
                </a:solidFill>
              </a:rPr>
              <a:t>3</a:t>
            </a:r>
            <a:endParaRPr lang="en-US" sz="3600"/>
          </a:p>
        </p:txBody>
      </p:sp>
      <p:sp>
        <p:nvSpPr>
          <p:cNvPr id="20" name="Process 17">
            <a:extLst>
              <a:ext uri="{FF2B5EF4-FFF2-40B4-BE49-F238E27FC236}">
                <a16:creationId xmlns:a16="http://schemas.microsoft.com/office/drawing/2014/main" id="{033D3D28-7975-0C8E-FB3A-DFD13F0C3BA4}"/>
              </a:ext>
            </a:extLst>
          </p:cNvPr>
          <p:cNvSpPr/>
          <p:nvPr/>
        </p:nvSpPr>
        <p:spPr>
          <a:xfrm>
            <a:off x="1663083" y="3552150"/>
            <a:ext cx="10337741" cy="592654"/>
          </a:xfrm>
          <a:prstGeom prst="flowChartProcess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r>
              <a:rPr lang="en-GB" sz="3200" dirty="0">
                <a:solidFill>
                  <a:schemeClr val="tx1"/>
                </a:solidFill>
              </a:rPr>
              <a:t>Why do computers need Primary Storage?</a:t>
            </a:r>
          </a:p>
        </p:txBody>
      </p:sp>
      <p:sp>
        <p:nvSpPr>
          <p:cNvPr id="21" name="Process 14">
            <a:extLst>
              <a:ext uri="{FF2B5EF4-FFF2-40B4-BE49-F238E27FC236}">
                <a16:creationId xmlns:a16="http://schemas.microsoft.com/office/drawing/2014/main" id="{26A6FF9B-5810-419A-56E8-7BDF7E4BC252}"/>
              </a:ext>
            </a:extLst>
          </p:cNvPr>
          <p:cNvSpPr/>
          <p:nvPr/>
        </p:nvSpPr>
        <p:spPr>
          <a:xfrm>
            <a:off x="198776" y="4248841"/>
            <a:ext cx="1311908" cy="592654"/>
          </a:xfrm>
          <a:prstGeom prst="flowChartProcess">
            <a:avLst/>
          </a:prstGeom>
          <a:solidFill>
            <a:schemeClr val="tx2">
              <a:lumMod val="25000"/>
              <a:lumOff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>
                <a:solidFill>
                  <a:schemeClr val="tx1"/>
                </a:solidFill>
              </a:rPr>
              <a:t>4</a:t>
            </a:r>
            <a:endParaRPr lang="en-US" sz="3600" dirty="0"/>
          </a:p>
        </p:txBody>
      </p:sp>
      <p:sp>
        <p:nvSpPr>
          <p:cNvPr id="22" name="Process 17">
            <a:extLst>
              <a:ext uri="{FF2B5EF4-FFF2-40B4-BE49-F238E27FC236}">
                <a16:creationId xmlns:a16="http://schemas.microsoft.com/office/drawing/2014/main" id="{EA005C1C-00E9-B57C-7652-D416126FF0E4}"/>
              </a:ext>
            </a:extLst>
          </p:cNvPr>
          <p:cNvSpPr/>
          <p:nvPr/>
        </p:nvSpPr>
        <p:spPr>
          <a:xfrm>
            <a:off x="1663083" y="4257075"/>
            <a:ext cx="10337741" cy="592654"/>
          </a:xfrm>
          <a:prstGeom prst="flowChartProcess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r>
              <a:rPr lang="en-GB" sz="3200" dirty="0">
                <a:solidFill>
                  <a:schemeClr val="tx1"/>
                </a:solidFill>
              </a:rPr>
              <a:t>What does ‘volatile’ memory mean?</a:t>
            </a:r>
          </a:p>
        </p:txBody>
      </p:sp>
      <p:pic>
        <p:nvPicPr>
          <p:cNvPr id="23" name="Online Media 8" title="5-Minute Galaxy Timer | Classroom &amp; Presentation Countdown with Alarm">
            <a:hlinkClick r:id="" action="ppaction://media"/>
            <a:extLst>
              <a:ext uri="{FF2B5EF4-FFF2-40B4-BE49-F238E27FC236}">
                <a16:creationId xmlns:a16="http://schemas.microsoft.com/office/drawing/2014/main" id="{8822A846-5A49-0BD4-0DB8-5F5F06BF7094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4"/>
          <a:stretch>
            <a:fillRect/>
          </a:stretch>
        </p:blipFill>
        <p:spPr>
          <a:xfrm>
            <a:off x="9469653" y="5239015"/>
            <a:ext cx="2391982" cy="13514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09401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2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1" dur="1" fill="hold"/>
                                        <p:tgtEl>
                                          <p:spTgt spid="2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"/>
                  </p:tgtEl>
                </p:cond>
              </p:nextCondLst>
            </p:seq>
            <p:video>
              <p:cMediaNode vol="80000">
                <p:cTn id="12" fill="hold" display="0">
                  <p:stCondLst>
                    <p:cond delay="indefinite"/>
                  </p:stCondLst>
                </p:cTn>
                <p:tgtEl>
                  <p:spTgt spid="23"/>
                </p:tgtEl>
              </p:cMediaNode>
            </p:video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AA0E160-65DE-237C-5CEC-F8DC1598E4A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23B80F-9A2C-CDEA-C50A-A37FD58D75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Sub-title: </a:t>
            </a:r>
            <a:r>
              <a:rPr lang="en-GB" b="1" u="sng" dirty="0"/>
              <a:t>When is virtual memory used?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B8E746-DEC8-CE69-84DC-65CF0C9421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>
                <a:highlight>
                  <a:srgbClr val="FFFF00"/>
                </a:highlight>
              </a:rPr>
              <a:t>Write the sub-title and underline</a:t>
            </a:r>
          </a:p>
          <a:p>
            <a:r>
              <a:rPr lang="en-GB" dirty="0">
                <a:highlight>
                  <a:srgbClr val="FFFF00"/>
                </a:highlight>
              </a:rPr>
              <a:t>Write the following:</a:t>
            </a:r>
          </a:p>
          <a:p>
            <a:pPr lvl="1"/>
            <a:r>
              <a:rPr lang="en-GB" dirty="0"/>
              <a:t>Normally a CPU loads data from the RAM which in turn loads data from the secondary storage.</a:t>
            </a:r>
          </a:p>
          <a:p>
            <a:pPr lvl="1"/>
            <a:r>
              <a:rPr lang="en-GB" dirty="0"/>
              <a:t>When the RAM is full then data is loaded into virtual memory instead</a:t>
            </a:r>
          </a:p>
          <a:p>
            <a:endParaRPr lang="en-GB" dirty="0">
              <a:highlight>
                <a:srgbClr val="FFFF00"/>
              </a:highlight>
            </a:endParaRPr>
          </a:p>
          <a:p>
            <a:r>
              <a:rPr lang="en-GB" dirty="0">
                <a:highlight>
                  <a:srgbClr val="FFFF00"/>
                </a:highlight>
              </a:rPr>
              <a:t>Create a flowchart That shows… 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GB" dirty="0"/>
              <a:t>Normal memory operations between CPU, RAM and Secondary storage.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GB" dirty="0"/>
              <a:t>A decision for when virtual memory needs to be used.</a:t>
            </a:r>
          </a:p>
          <a:p>
            <a:pPr marL="457200" lvl="1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8524038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DB64A56-C95A-430A-80D7-F6E19C8F989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4054AD-3300-FD4C-7D2C-2671CCA2B7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3600" dirty="0"/>
              <a:t>Sub-title:</a:t>
            </a:r>
            <a:br>
              <a:rPr lang="en-GB" sz="3600" dirty="0"/>
            </a:br>
            <a:r>
              <a:rPr lang="en-GB" sz="3600" b="1" u="sng" dirty="0"/>
              <a:t>Exam Style Questions</a:t>
            </a:r>
            <a:endParaRPr lang="en-GB" sz="3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A37F07-29F8-3830-DA0B-343AF466AA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>
                <a:highlight>
                  <a:srgbClr val="FFFF00"/>
                </a:highlight>
              </a:rPr>
              <a:t>Write the sub-title and underline</a:t>
            </a:r>
          </a:p>
          <a:p>
            <a:r>
              <a:rPr lang="en-GB" dirty="0">
                <a:highlight>
                  <a:srgbClr val="FFFF00"/>
                </a:highlight>
              </a:rPr>
              <a:t>Write out the following questions and answer them.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GB" dirty="0"/>
              <a:t>Random access memory (RAM) and read only memory (ROM) are different types of memory found in computers.</a:t>
            </a:r>
          </a:p>
          <a:p>
            <a:pPr marL="1371600" lvl="2" indent="-457200">
              <a:buFont typeface="+mj-lt"/>
              <a:buAutoNum type="alphaLcParenR"/>
            </a:pPr>
            <a:r>
              <a:rPr lang="en-GB" dirty="0"/>
              <a:t>What are two items that are stored in RAM?</a:t>
            </a:r>
          </a:p>
          <a:p>
            <a:pPr marL="1371600" lvl="2" indent="-457200">
              <a:buFont typeface="+mj-lt"/>
              <a:buAutoNum type="alphaLcParenR"/>
            </a:pPr>
            <a:r>
              <a:rPr lang="en-GB" dirty="0"/>
              <a:t>What is the main difference between RAM and ROM?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GB" dirty="0"/>
              <a:t>Virtual memory doesn’t physically exist on a memory chip but is an optimisation technique that is implemented by the operating system.</a:t>
            </a:r>
          </a:p>
          <a:p>
            <a:pPr marL="1371600" lvl="2" indent="-457200">
              <a:buFont typeface="+mj-lt"/>
              <a:buAutoNum type="alphaLcParenR"/>
            </a:pPr>
            <a:r>
              <a:rPr lang="en-GB" dirty="0"/>
              <a:t>What is virtual memory?</a:t>
            </a:r>
          </a:p>
          <a:p>
            <a:pPr marL="1371600" lvl="2" indent="-457200">
              <a:buFont typeface="+mj-lt"/>
              <a:buAutoNum type="alphaLcParenR"/>
            </a:pPr>
            <a:r>
              <a:rPr lang="en-GB" dirty="0"/>
              <a:t>Why is virtual memory needed?</a:t>
            </a:r>
          </a:p>
          <a:p>
            <a:pPr marL="914400" lvl="1" indent="-457200">
              <a:buFont typeface="+mj-lt"/>
              <a:buAutoNum type="arabicPeriod"/>
            </a:pPr>
            <a:endParaRPr lang="en-GB" dirty="0"/>
          </a:p>
          <a:p>
            <a:pPr lvl="1"/>
            <a:endParaRPr lang="en-GB" dirty="0">
              <a:highlight>
                <a:srgbClr val="FFFF00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4532069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>
            <a:extLst>
              <a:ext uri="{FF2B5EF4-FFF2-40B4-BE49-F238E27FC236}">
                <a16:creationId xmlns:a16="http://schemas.microsoft.com/office/drawing/2014/main" id="{8BA2E478-3C6B-64C1-C060-5CD02461D84F}"/>
              </a:ext>
            </a:extLst>
          </p:cNvPr>
          <p:cNvSpPr txBox="1">
            <a:spLocks/>
          </p:cNvSpPr>
          <p:nvPr/>
        </p:nvSpPr>
        <p:spPr>
          <a:xfrm>
            <a:off x="1524000" y="1893888"/>
            <a:ext cx="9144000" cy="2387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b="1" dirty="0"/>
              <a:t>Topic:</a:t>
            </a:r>
            <a:r>
              <a:rPr lang="en-GB" dirty="0"/>
              <a:t> J277.1.2.1</a:t>
            </a:r>
            <a:br>
              <a:rPr lang="en-GB" dirty="0"/>
            </a:br>
            <a:r>
              <a:rPr lang="en-GB" b="1" dirty="0"/>
              <a:t>Title: </a:t>
            </a:r>
            <a:r>
              <a:rPr lang="en-GB" dirty="0"/>
              <a:t>Primary Storage</a:t>
            </a:r>
          </a:p>
          <a:p>
            <a:r>
              <a:rPr lang="en-GB" b="1" dirty="0"/>
              <a:t>Date:</a:t>
            </a:r>
            <a:r>
              <a:rPr lang="en-GB" dirty="0"/>
              <a:t> </a:t>
            </a:r>
            <a:fld id="{6D0235F4-BC72-4429-8DDF-0BC12CBF2866}" type="datetime1">
              <a:rPr lang="en-GB" smtClean="0"/>
              <a:pPr/>
              <a:t>07/10/2025</a:t>
            </a:fld>
            <a:endParaRPr lang="en-GB" dirty="0"/>
          </a:p>
        </p:txBody>
      </p:sp>
      <p:sp>
        <p:nvSpPr>
          <p:cNvPr id="13" name="Subtitle 2">
            <a:extLst>
              <a:ext uri="{FF2B5EF4-FFF2-40B4-BE49-F238E27FC236}">
                <a16:creationId xmlns:a16="http://schemas.microsoft.com/office/drawing/2014/main" id="{385978E5-8685-85EA-E5B3-4393B6AC86D7}"/>
              </a:ext>
            </a:extLst>
          </p:cNvPr>
          <p:cNvSpPr txBox="1">
            <a:spLocks/>
          </p:cNvSpPr>
          <p:nvPr/>
        </p:nvSpPr>
        <p:spPr>
          <a:xfrm>
            <a:off x="1524000" y="4373563"/>
            <a:ext cx="9144000" cy="16557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/>
              <a:t>Put today’s title and date</a:t>
            </a:r>
          </a:p>
          <a:p>
            <a:r>
              <a:rPr lang="en-GB" u="sng" dirty="0"/>
              <a:t>Underline both</a:t>
            </a:r>
          </a:p>
        </p:txBody>
      </p:sp>
    </p:spTree>
    <p:extLst>
      <p:ext uri="{BB962C8B-B14F-4D97-AF65-F5344CB8AC3E}">
        <p14:creationId xmlns:p14="http://schemas.microsoft.com/office/powerpoint/2010/main" val="10907940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254071-E9A2-3256-683E-802A2353E8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Knowledge Objectives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3666C24B-7589-4147-8B5D-12F56362739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37735131"/>
              </p:ext>
            </p:extLst>
          </p:nvPr>
        </p:nvGraphicFramePr>
        <p:xfrm>
          <a:off x="838200" y="2159000"/>
          <a:ext cx="10515600" cy="27240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57800">
                  <a:extLst>
                    <a:ext uri="{9D8B030D-6E8A-4147-A177-3AD203B41FA5}">
                      <a16:colId xmlns:a16="http://schemas.microsoft.com/office/drawing/2014/main" val="4211344500"/>
                    </a:ext>
                  </a:extLst>
                </a:gridCol>
                <a:gridCol w="5257800">
                  <a:extLst>
                    <a:ext uri="{9D8B030D-6E8A-4147-A177-3AD203B41FA5}">
                      <a16:colId xmlns:a16="http://schemas.microsoft.com/office/drawing/2014/main" val="226719734"/>
                    </a:ext>
                  </a:extLst>
                </a:gridCol>
              </a:tblGrid>
              <a:tr h="195184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38800274"/>
                  </a:ext>
                </a:extLst>
              </a:tr>
              <a:tr h="2358244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dirty="0"/>
                        <a:t>The need for primary storage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dirty="0"/>
                        <a:t>The difference between RAM and ROM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dirty="0"/>
                        <a:t>The purpose of ROM in a computer system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dirty="0"/>
                        <a:t>The purpose of RAM in a computer system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dirty="0"/>
                        <a:t>Virtual memory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b="1" dirty="0"/>
                        <a:t>Required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dirty="0"/>
                        <a:t>Why computers have primary storage</a:t>
                      </a:r>
                    </a:p>
                    <a:p>
                      <a:pPr marL="742950" lvl="1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dirty="0"/>
                        <a:t>How this usually consists of RAM and ROM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dirty="0"/>
                        <a:t>Key characteristics of RAM and ROM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dirty="0"/>
                        <a:t>Why virtual memory may be needed in a system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dirty="0"/>
                        <a:t>How virtual memory works </a:t>
                      </a:r>
                    </a:p>
                    <a:p>
                      <a:pPr marL="742950" lvl="1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dirty="0"/>
                        <a:t>Transfer of data between RAM and HDD when RAM is filled</a:t>
                      </a:r>
                      <a:endParaRPr lang="en-GB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9110186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539721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CF81FE-8217-3642-C69A-3A38DF74A7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4000" dirty="0"/>
              <a:t>Sub-title: </a:t>
            </a:r>
            <a:r>
              <a:rPr lang="en-GB" sz="4000" b="1" u="sng" dirty="0"/>
              <a:t>The need for primary storage (Memory)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8370D5-E291-F433-C5B7-614DA2E490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>
                <a:highlight>
                  <a:srgbClr val="FFFF00"/>
                </a:highlight>
              </a:rPr>
              <a:t>Write the sub-title and underline</a:t>
            </a:r>
          </a:p>
          <a:p>
            <a:r>
              <a:rPr lang="en-GB" dirty="0">
                <a:highlight>
                  <a:srgbClr val="FFFF00"/>
                </a:highlight>
              </a:rPr>
              <a:t>Write the following:</a:t>
            </a:r>
          </a:p>
          <a:p>
            <a:pPr lvl="1"/>
            <a:r>
              <a:rPr lang="en-GB" dirty="0"/>
              <a:t>Why do computer systems need Primary Storage?</a:t>
            </a:r>
          </a:p>
          <a:p>
            <a:pPr lvl="2"/>
            <a:r>
              <a:rPr lang="en-GB" dirty="0"/>
              <a:t>There is a need to have primary memory in order for the computer to have start up information (ROM) and so that the computer can store programs and documents currently in use (RAM).</a:t>
            </a:r>
          </a:p>
        </p:txBody>
      </p:sp>
    </p:spTree>
    <p:extLst>
      <p:ext uri="{BB962C8B-B14F-4D97-AF65-F5344CB8AC3E}">
        <p14:creationId xmlns:p14="http://schemas.microsoft.com/office/powerpoint/2010/main" val="25468071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CF81FE-8217-3642-C69A-3A38DF74A7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4000" dirty="0"/>
              <a:t>Sub-title: </a:t>
            </a:r>
            <a:r>
              <a:rPr lang="en-GB" sz="4000" b="1" u="sng" dirty="0"/>
              <a:t>ROM (Read Only Memory)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8370D5-E291-F433-C5B7-614DA2E490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>
                <a:highlight>
                  <a:srgbClr val="FFFF00"/>
                </a:highlight>
              </a:rPr>
              <a:t>Write the sub-title and underline</a:t>
            </a:r>
          </a:p>
          <a:p>
            <a:r>
              <a:rPr lang="en-GB" dirty="0">
                <a:highlight>
                  <a:srgbClr val="FFFF00"/>
                </a:highlight>
              </a:rPr>
              <a:t>Write the following:</a:t>
            </a:r>
          </a:p>
          <a:p>
            <a:pPr lvl="1"/>
            <a:r>
              <a:rPr lang="en-GB" b="1" dirty="0"/>
              <a:t>ROM – Read Only Memory: </a:t>
            </a:r>
          </a:p>
          <a:p>
            <a:pPr lvl="2"/>
            <a:r>
              <a:rPr lang="en-GB" dirty="0"/>
              <a:t>Is needed on a computer so that when the computer first starts up it can load the BIOS (Basic Input Output System) and configuration settings.</a:t>
            </a:r>
          </a:p>
          <a:p>
            <a:pPr lvl="2"/>
            <a:r>
              <a:rPr lang="en-GB" dirty="0"/>
              <a:t>The ROM chip is built into the motherboard and is read-only so that the computer can always start up. (no risk of data being deleted).</a:t>
            </a:r>
          </a:p>
          <a:p>
            <a:pPr lvl="2"/>
            <a:r>
              <a:rPr lang="en-GB" dirty="0"/>
              <a:t>ROM is non-volatile (Persistent): Data stored does not get wiped when the computer is powered off</a:t>
            </a:r>
          </a:p>
          <a:p>
            <a:pPr lvl="1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814504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CF81FE-8217-3642-C69A-3A38DF74A7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4000" dirty="0"/>
              <a:t>Sub-title: </a:t>
            </a:r>
            <a:r>
              <a:rPr lang="en-GB" sz="4000" b="1" u="sng" dirty="0"/>
              <a:t>RAM (Random Access Memory)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8370D5-E291-F433-C5B7-614DA2E490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>
                <a:highlight>
                  <a:srgbClr val="FFFF00"/>
                </a:highlight>
              </a:rPr>
              <a:t>Write the sub-title and underline</a:t>
            </a:r>
          </a:p>
          <a:p>
            <a:r>
              <a:rPr lang="en-GB" dirty="0">
                <a:highlight>
                  <a:srgbClr val="FFFF00"/>
                </a:highlight>
              </a:rPr>
              <a:t>Write the following:</a:t>
            </a:r>
          </a:p>
          <a:p>
            <a:pPr lvl="1"/>
            <a:r>
              <a:rPr lang="en-GB" b="1" dirty="0"/>
              <a:t>RAM – Random Access Memory:</a:t>
            </a:r>
            <a:r>
              <a:rPr lang="en-GB" dirty="0"/>
              <a:t> </a:t>
            </a:r>
          </a:p>
          <a:p>
            <a:pPr lvl="2"/>
            <a:r>
              <a:rPr lang="en-GB" dirty="0"/>
              <a:t>Is used to store data currently in use by the system such as programs &amp; documents </a:t>
            </a:r>
          </a:p>
          <a:p>
            <a:pPr lvl="2"/>
            <a:r>
              <a:rPr lang="en-GB" dirty="0"/>
              <a:t>RAM is </a:t>
            </a:r>
            <a:r>
              <a:rPr lang="en-GB" b="1" dirty="0"/>
              <a:t>Volatile Memory </a:t>
            </a:r>
            <a:r>
              <a:rPr lang="en-GB" dirty="0"/>
              <a:t>(temporary) which means that when the computer is powered down the memory is wiped. RAM needs power in order to retain the data it stores.</a:t>
            </a:r>
          </a:p>
          <a:p>
            <a:pPr lvl="2"/>
            <a:r>
              <a:rPr lang="en-GB" dirty="0"/>
              <a:t>Loading - is the process of moving data to the RAM from other memory/storage</a:t>
            </a:r>
          </a:p>
          <a:p>
            <a:pPr lvl="2"/>
            <a:r>
              <a:rPr lang="en-GB" dirty="0"/>
              <a:t>Saving – is the process of moving data from the RAM to secondary Storage</a:t>
            </a:r>
          </a:p>
        </p:txBody>
      </p:sp>
    </p:spTree>
    <p:extLst>
      <p:ext uri="{BB962C8B-B14F-4D97-AF65-F5344CB8AC3E}">
        <p14:creationId xmlns:p14="http://schemas.microsoft.com/office/powerpoint/2010/main" val="23093170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itle 17">
            <a:extLst>
              <a:ext uri="{FF2B5EF4-FFF2-40B4-BE49-F238E27FC236}">
                <a16:creationId xmlns:a16="http://schemas.microsoft.com/office/drawing/2014/main" id="{55688C87-815E-105A-B5B2-30C93F4CD1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21" name="Content Placeholder 20">
            <a:extLst>
              <a:ext uri="{FF2B5EF4-FFF2-40B4-BE49-F238E27FC236}">
                <a16:creationId xmlns:a16="http://schemas.microsoft.com/office/drawing/2014/main" id="{86F94B0C-E64F-4688-A32F-54501A6AC67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F04284F3-6345-399F-AD17-59924436019B}"/>
              </a:ext>
            </a:extLst>
          </p:cNvPr>
          <p:cNvSpPr/>
          <p:nvPr/>
        </p:nvSpPr>
        <p:spPr>
          <a:xfrm>
            <a:off x="838200" y="2825483"/>
            <a:ext cx="2759579" cy="2182353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r>
              <a:rPr lang="en-GB" b="1" u="sng" dirty="0"/>
              <a:t>CPU</a:t>
            </a:r>
          </a:p>
          <a:p>
            <a:pPr algn="ctr"/>
            <a:endParaRPr lang="en-GB" dirty="0"/>
          </a:p>
          <a:p>
            <a:pPr algn="ctr"/>
            <a:r>
              <a:rPr lang="en-GB" dirty="0"/>
              <a:t>Registers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916D478-8410-8B63-C068-C12752E5F884}"/>
              </a:ext>
            </a:extLst>
          </p:cNvPr>
          <p:cNvSpPr/>
          <p:nvPr/>
        </p:nvSpPr>
        <p:spPr>
          <a:xfrm>
            <a:off x="4716210" y="2818798"/>
            <a:ext cx="2759579" cy="2182353"/>
          </a:xfrm>
          <a:prstGeom prst="rect">
            <a:avLst/>
          </a:prstGeom>
          <a:solidFill>
            <a:schemeClr val="accent4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r>
              <a:rPr lang="en-GB" b="1" u="sng" dirty="0"/>
              <a:t>Primary Memory</a:t>
            </a:r>
          </a:p>
          <a:p>
            <a:pPr algn="ctr"/>
            <a:endParaRPr lang="en-GB" dirty="0"/>
          </a:p>
          <a:p>
            <a:pPr algn="ctr"/>
            <a:r>
              <a:rPr lang="en-GB" dirty="0"/>
              <a:t>RAM</a:t>
            </a:r>
          </a:p>
          <a:p>
            <a:pPr algn="ctr"/>
            <a:endParaRPr lang="en-GB" dirty="0"/>
          </a:p>
          <a:p>
            <a:pPr algn="ctr"/>
            <a:r>
              <a:rPr lang="en-GB" dirty="0"/>
              <a:t>ROM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1CD5DA8-D598-06E5-F242-AB228F6B0479}"/>
              </a:ext>
            </a:extLst>
          </p:cNvPr>
          <p:cNvSpPr/>
          <p:nvPr/>
        </p:nvSpPr>
        <p:spPr>
          <a:xfrm>
            <a:off x="8594221" y="2818799"/>
            <a:ext cx="2759579" cy="2182353"/>
          </a:xfrm>
          <a:prstGeom prst="rect">
            <a:avLst/>
          </a:prstGeom>
          <a:solidFill>
            <a:schemeClr val="accent5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r>
              <a:rPr lang="en-GB" b="1" u="sng" dirty="0"/>
              <a:t>Secondary Storage</a:t>
            </a:r>
          </a:p>
          <a:p>
            <a:pPr algn="ctr"/>
            <a:endParaRPr lang="en-GB" dirty="0"/>
          </a:p>
          <a:p>
            <a:pPr algn="ctr"/>
            <a:r>
              <a:rPr lang="en-GB" dirty="0"/>
              <a:t>Solid State Drive</a:t>
            </a:r>
          </a:p>
          <a:p>
            <a:pPr algn="ctr"/>
            <a:r>
              <a:rPr lang="en-GB" dirty="0"/>
              <a:t>Hard Disk</a:t>
            </a:r>
          </a:p>
          <a:p>
            <a:pPr algn="ctr"/>
            <a:r>
              <a:rPr lang="en-GB" dirty="0"/>
              <a:t>CD/DVD/Blu-Ray</a:t>
            </a:r>
          </a:p>
          <a:p>
            <a:pPr algn="ctr"/>
            <a:r>
              <a:rPr lang="en-GB" dirty="0"/>
              <a:t>Memory Cards</a:t>
            </a:r>
          </a:p>
          <a:p>
            <a:pPr algn="ctr"/>
            <a:r>
              <a:rPr lang="en-GB" dirty="0"/>
              <a:t>Memory Stick</a:t>
            </a:r>
          </a:p>
        </p:txBody>
      </p:sp>
      <p:sp>
        <p:nvSpPr>
          <p:cNvPr id="14" name="Arrow: Right 13">
            <a:extLst>
              <a:ext uri="{FF2B5EF4-FFF2-40B4-BE49-F238E27FC236}">
                <a16:creationId xmlns:a16="http://schemas.microsoft.com/office/drawing/2014/main" id="{0DE065A3-0003-B941-1D42-34C40B766A8C}"/>
              </a:ext>
            </a:extLst>
          </p:cNvPr>
          <p:cNvSpPr/>
          <p:nvPr/>
        </p:nvSpPr>
        <p:spPr>
          <a:xfrm>
            <a:off x="2135999" y="2186546"/>
            <a:ext cx="7920000" cy="504000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Saving</a:t>
            </a:r>
          </a:p>
        </p:txBody>
      </p:sp>
      <p:sp>
        <p:nvSpPr>
          <p:cNvPr id="17" name="Arrow: Left 16">
            <a:extLst>
              <a:ext uri="{FF2B5EF4-FFF2-40B4-BE49-F238E27FC236}">
                <a16:creationId xmlns:a16="http://schemas.microsoft.com/office/drawing/2014/main" id="{67B6DBE4-B9B9-3E03-6436-7E9FAEA51A86}"/>
              </a:ext>
            </a:extLst>
          </p:cNvPr>
          <p:cNvSpPr/>
          <p:nvPr/>
        </p:nvSpPr>
        <p:spPr>
          <a:xfrm>
            <a:off x="2135999" y="5142773"/>
            <a:ext cx="7920000" cy="540000"/>
          </a:xfrm>
          <a:prstGeom prst="lef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Loading</a:t>
            </a:r>
          </a:p>
        </p:txBody>
      </p: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C862CC74-0EA1-690F-BABA-60D113053383}"/>
              </a:ext>
            </a:extLst>
          </p:cNvPr>
          <p:cNvCxnSpPr/>
          <p:nvPr/>
        </p:nvCxnSpPr>
        <p:spPr>
          <a:xfrm>
            <a:off x="3694516" y="3901429"/>
            <a:ext cx="900000" cy="0"/>
          </a:xfrm>
          <a:prstGeom prst="straightConnector1">
            <a:avLst/>
          </a:prstGeom>
          <a:ln w="60325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EE1AFCA0-8F7D-7B9A-37E9-347E94D4E126}"/>
              </a:ext>
            </a:extLst>
          </p:cNvPr>
          <p:cNvCxnSpPr/>
          <p:nvPr/>
        </p:nvCxnSpPr>
        <p:spPr>
          <a:xfrm>
            <a:off x="7570802" y="3916659"/>
            <a:ext cx="900000" cy="0"/>
          </a:xfrm>
          <a:prstGeom prst="straightConnector1">
            <a:avLst/>
          </a:prstGeom>
          <a:ln w="60325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0540364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CF81FE-8217-3642-C69A-3A38DF74A7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4000" dirty="0"/>
              <a:t>Sub-title: </a:t>
            </a:r>
            <a:r>
              <a:rPr lang="en-GB" sz="4000" b="1" u="sng" dirty="0"/>
              <a:t>Virtual Memory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8370D5-E291-F433-C5B7-614DA2E490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>
                <a:highlight>
                  <a:srgbClr val="FFFF00"/>
                </a:highlight>
              </a:rPr>
              <a:t>Write the sub-title and underline</a:t>
            </a:r>
          </a:p>
          <a:p>
            <a:r>
              <a:rPr lang="en-GB" dirty="0">
                <a:highlight>
                  <a:srgbClr val="FFFF00"/>
                </a:highlight>
              </a:rPr>
              <a:t>Write the following:</a:t>
            </a:r>
          </a:p>
          <a:p>
            <a:pPr lvl="1"/>
            <a:r>
              <a:rPr lang="en-GB" dirty="0"/>
              <a:t>Virtual Memory is storage used within secondary storage when storage on RAM has run out.</a:t>
            </a:r>
          </a:p>
          <a:p>
            <a:pPr lvl="1"/>
            <a:r>
              <a:rPr lang="en-GB" dirty="0"/>
              <a:t>Advantage is that computer can continue to run even when it runs out of RAM (instead of halting)</a:t>
            </a:r>
          </a:p>
          <a:p>
            <a:pPr lvl="1"/>
            <a:r>
              <a:rPr lang="en-GB" dirty="0"/>
              <a:t>Disadvantage is that using the secondary storage is much slower than RAM and so a significant delay is added to input/output operations</a:t>
            </a:r>
          </a:p>
        </p:txBody>
      </p:sp>
    </p:spTree>
    <p:extLst>
      <p:ext uri="{BB962C8B-B14F-4D97-AF65-F5344CB8AC3E}">
        <p14:creationId xmlns:p14="http://schemas.microsoft.com/office/powerpoint/2010/main" val="329288083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959A72FF-F158-D21F-AC3A-4305BC0E3C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Sub-title: </a:t>
            </a:r>
            <a:r>
              <a:rPr lang="en-GB" u="sng" dirty="0"/>
              <a:t>When is virtual memory used?</a:t>
            </a:r>
            <a:endParaRPr lang="en-GB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46B3E128-65C8-EAE5-71B8-17838C91D2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BA9D72E-2CBF-F0A2-1A14-FAC54AE4C191}"/>
              </a:ext>
            </a:extLst>
          </p:cNvPr>
          <p:cNvSpPr/>
          <p:nvPr/>
        </p:nvSpPr>
        <p:spPr>
          <a:xfrm>
            <a:off x="838200" y="2825483"/>
            <a:ext cx="2759579" cy="2182353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r>
              <a:rPr lang="en-GB" b="1" dirty="0"/>
              <a:t>CPU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EB9BC29-4ECA-BE4C-1525-A8F6D0A20656}"/>
              </a:ext>
            </a:extLst>
          </p:cNvPr>
          <p:cNvSpPr/>
          <p:nvPr/>
        </p:nvSpPr>
        <p:spPr>
          <a:xfrm>
            <a:off x="4716210" y="2818798"/>
            <a:ext cx="2759579" cy="2182353"/>
          </a:xfrm>
          <a:prstGeom prst="rect">
            <a:avLst/>
          </a:prstGeom>
          <a:solidFill>
            <a:schemeClr val="accent4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r>
              <a:rPr lang="en-GB" b="1" dirty="0"/>
              <a:t>RAM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D0CD487B-5D6A-8846-BF03-79ECD1974158}"/>
              </a:ext>
            </a:extLst>
          </p:cNvPr>
          <p:cNvSpPr/>
          <p:nvPr/>
        </p:nvSpPr>
        <p:spPr>
          <a:xfrm>
            <a:off x="8594221" y="2818800"/>
            <a:ext cx="2759579" cy="795075"/>
          </a:xfrm>
          <a:prstGeom prst="rect">
            <a:avLst/>
          </a:prstGeom>
          <a:solidFill>
            <a:schemeClr val="accent5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r>
              <a:rPr lang="en-GB" b="1" dirty="0"/>
              <a:t>Secondary Storage</a:t>
            </a:r>
          </a:p>
        </p:txBody>
      </p:sp>
      <p:sp>
        <p:nvSpPr>
          <p:cNvPr id="9" name="Arrow: Right 8">
            <a:extLst>
              <a:ext uri="{FF2B5EF4-FFF2-40B4-BE49-F238E27FC236}">
                <a16:creationId xmlns:a16="http://schemas.microsoft.com/office/drawing/2014/main" id="{B8C1FBC1-518B-E467-5530-C589F8CB4292}"/>
              </a:ext>
            </a:extLst>
          </p:cNvPr>
          <p:cNvSpPr/>
          <p:nvPr/>
        </p:nvSpPr>
        <p:spPr>
          <a:xfrm>
            <a:off x="2135999" y="2186546"/>
            <a:ext cx="7920000" cy="504000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Saving</a:t>
            </a:r>
          </a:p>
        </p:txBody>
      </p:sp>
      <p:sp>
        <p:nvSpPr>
          <p:cNvPr id="10" name="Arrow: Left 9">
            <a:extLst>
              <a:ext uri="{FF2B5EF4-FFF2-40B4-BE49-F238E27FC236}">
                <a16:creationId xmlns:a16="http://schemas.microsoft.com/office/drawing/2014/main" id="{9EFA11F0-D9D3-467A-56A5-AAAEFB4BF8EE}"/>
              </a:ext>
            </a:extLst>
          </p:cNvPr>
          <p:cNvSpPr/>
          <p:nvPr/>
        </p:nvSpPr>
        <p:spPr>
          <a:xfrm>
            <a:off x="2135999" y="5142773"/>
            <a:ext cx="7920000" cy="540000"/>
          </a:xfrm>
          <a:prstGeom prst="lef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Loading</a:t>
            </a:r>
          </a:p>
        </p:txBody>
      </p: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39B934D1-27FC-E02D-CB9F-2DEAC88DAF31}"/>
              </a:ext>
            </a:extLst>
          </p:cNvPr>
          <p:cNvCxnSpPr/>
          <p:nvPr/>
        </p:nvCxnSpPr>
        <p:spPr>
          <a:xfrm>
            <a:off x="3694516" y="3901429"/>
            <a:ext cx="900000" cy="0"/>
          </a:xfrm>
          <a:prstGeom prst="straightConnector1">
            <a:avLst/>
          </a:prstGeom>
          <a:ln w="60325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867CB76D-4425-761C-A738-5720F9A7AB49}"/>
              </a:ext>
            </a:extLst>
          </p:cNvPr>
          <p:cNvCxnSpPr/>
          <p:nvPr/>
        </p:nvCxnSpPr>
        <p:spPr>
          <a:xfrm>
            <a:off x="7551551" y="4689741"/>
            <a:ext cx="900000" cy="0"/>
          </a:xfrm>
          <a:prstGeom prst="straightConnector1">
            <a:avLst/>
          </a:prstGeom>
          <a:ln w="60325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>
            <a:extLst>
              <a:ext uri="{FF2B5EF4-FFF2-40B4-BE49-F238E27FC236}">
                <a16:creationId xmlns:a16="http://schemas.microsoft.com/office/drawing/2014/main" id="{6CCC3F4C-BE5F-A74A-5A37-44707B48B6B4}"/>
              </a:ext>
            </a:extLst>
          </p:cNvPr>
          <p:cNvSpPr/>
          <p:nvPr/>
        </p:nvSpPr>
        <p:spPr>
          <a:xfrm>
            <a:off x="8594220" y="4331765"/>
            <a:ext cx="2759579" cy="713213"/>
          </a:xfrm>
          <a:prstGeom prst="rect">
            <a:avLst/>
          </a:prstGeom>
          <a:solidFill>
            <a:schemeClr val="accent5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r>
              <a:rPr lang="en-GB" dirty="0"/>
              <a:t>?</a:t>
            </a:r>
          </a:p>
        </p:txBody>
      </p: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557ED4B3-6220-8974-5362-4F4500D6AC72}"/>
              </a:ext>
            </a:extLst>
          </p:cNvPr>
          <p:cNvCxnSpPr>
            <a:cxnSpLocks/>
          </p:cNvCxnSpPr>
          <p:nvPr/>
        </p:nvCxnSpPr>
        <p:spPr>
          <a:xfrm flipV="1">
            <a:off x="9944238" y="3613875"/>
            <a:ext cx="0" cy="708397"/>
          </a:xfrm>
          <a:prstGeom prst="straightConnector1">
            <a:avLst/>
          </a:prstGeom>
          <a:ln w="60325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B05956A3-3410-F4CF-E44F-C50231A0C37A}"/>
              </a:ext>
            </a:extLst>
          </p:cNvPr>
          <p:cNvCxnSpPr/>
          <p:nvPr/>
        </p:nvCxnSpPr>
        <p:spPr>
          <a:xfrm>
            <a:off x="7551551" y="3321350"/>
            <a:ext cx="900000" cy="0"/>
          </a:xfrm>
          <a:prstGeom prst="straightConnector1">
            <a:avLst/>
          </a:prstGeom>
          <a:ln w="60325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4430541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970A0F26BAE5E40950502EB18AE2306" ma:contentTypeVersion="12" ma:contentTypeDescription="Create a new document." ma:contentTypeScope="" ma:versionID="9548b167d6f91841ecb8a387cd175fcf">
  <xsd:schema xmlns:xsd="http://www.w3.org/2001/XMLSchema" xmlns:xs="http://www.w3.org/2001/XMLSchema" xmlns:p="http://schemas.microsoft.com/office/2006/metadata/properties" xmlns:ns2="5c348ab7-c4f6-46c3-b69b-b91d4db37fac" xmlns:ns3="44ba5890-ab2c-47f6-9d80-ec07230553a0" targetNamespace="http://schemas.microsoft.com/office/2006/metadata/properties" ma:root="true" ma:fieldsID="a86b4c7dd82f87ba5e131256ff5a2085" ns2:_="" ns3:_="">
    <xsd:import namespace="5c348ab7-c4f6-46c3-b69b-b91d4db37fac"/>
    <xsd:import namespace="44ba5890-ab2c-47f6-9d80-ec07230553a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c348ab7-c4f6-46c3-b69b-b91d4db37fa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323d69b0-bafc-4583-bcfa-a8714820763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4ba5890-ab2c-47f6-9d80-ec07230553a0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3297006e-c247-4f27-bed2-7d0f74b911a2}" ma:internalName="TaxCatchAll" ma:showField="CatchAllData" ma:web="44ba5890-ab2c-47f6-9d80-ec07230553a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5c348ab7-c4f6-46c3-b69b-b91d4db37fac">
      <Terms xmlns="http://schemas.microsoft.com/office/infopath/2007/PartnerControls"/>
    </lcf76f155ced4ddcb4097134ff3c332f>
    <TaxCatchAll xmlns="44ba5890-ab2c-47f6-9d80-ec07230553a0" xsi:nil="true"/>
  </documentManagement>
</p:properties>
</file>

<file path=customXml/itemProps1.xml><?xml version="1.0" encoding="utf-8"?>
<ds:datastoreItem xmlns:ds="http://schemas.openxmlformats.org/officeDocument/2006/customXml" ds:itemID="{FF42EBAE-0E9F-4ED2-8A1C-3B355CADF2DC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5F8E0D2B-7950-49F1-B74D-6ED89527F9F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c348ab7-c4f6-46c3-b69b-b91d4db37fac"/>
    <ds:schemaRef ds:uri="44ba5890-ab2c-47f6-9d80-ec07230553a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73CC8A7F-B0B9-4736-AA01-2B843821DF95}">
  <ds:schemaRefs>
    <ds:schemaRef ds:uri="http://schemas.microsoft.com/office/2006/metadata/properties"/>
    <ds:schemaRef ds:uri="http://schemas.microsoft.com/office/infopath/2007/PartnerControls"/>
    <ds:schemaRef ds:uri="5c348ab7-c4f6-46c3-b69b-b91d4db37fac"/>
    <ds:schemaRef ds:uri="44ba5890-ab2c-47f6-9d80-ec07230553a0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836</TotalTime>
  <Words>679</Words>
  <Application>Microsoft Office PowerPoint</Application>
  <PresentationFormat>Widescreen</PresentationFormat>
  <Paragraphs>99</Paragraphs>
  <Slides>11</Slides>
  <Notes>0</Notes>
  <HiddenSlides>0</HiddenSlides>
  <MMClips>1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Calibri</vt:lpstr>
      <vt:lpstr>Calibri Light</vt:lpstr>
      <vt:lpstr>Century Gothic</vt:lpstr>
      <vt:lpstr>Office Theme</vt:lpstr>
      <vt:lpstr>PowerPoint Presentation</vt:lpstr>
      <vt:lpstr>PowerPoint Presentation</vt:lpstr>
      <vt:lpstr>Knowledge Objectives</vt:lpstr>
      <vt:lpstr>Sub-title: The need for primary storage (Memory)</vt:lpstr>
      <vt:lpstr>Sub-title: ROM (Read Only Memory)</vt:lpstr>
      <vt:lpstr>Sub-title: RAM (Random Access Memory)</vt:lpstr>
      <vt:lpstr>PowerPoint Presentation</vt:lpstr>
      <vt:lpstr>Sub-title: Virtual Memory</vt:lpstr>
      <vt:lpstr>Sub-title: When is virtual memory used?</vt:lpstr>
      <vt:lpstr>Sub-title: When is virtual memory used?</vt:lpstr>
      <vt:lpstr>Sub-title: Exam Style Questions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J277.1.2.2 Secondary Storage</dc:title>
  <dc:creator>Edmund Ryan</dc:creator>
  <cp:lastModifiedBy>Edmund Ryan</cp:lastModifiedBy>
  <cp:revision>5</cp:revision>
  <dcterms:created xsi:type="dcterms:W3CDTF">2023-10-16T08:20:00Z</dcterms:created>
  <dcterms:modified xsi:type="dcterms:W3CDTF">2025-10-07T09:27:59Z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0x010100E970A0F26BAE5E40950502EB18AE2306</vt:lpwstr>
  </property>
  <property fmtid="{D5CDD505-2E9C-101B-9397-08002B2CF9AE}" pid="3" name="Order">
    <vt:r8>800</vt:r8>
  </property>
  <property fmtid="{D5CDD505-2E9C-101B-9397-08002B2CF9AE}" pid="4" name="xd_Signature">
    <vt:bool>false</vt:bool>
  </property>
  <property fmtid="{D5CDD505-2E9C-101B-9397-08002B2CF9AE}" pid="5" name="xd_ProgID">
    <vt:lpwstr/>
  </property>
  <property fmtid="{D5CDD505-2E9C-101B-9397-08002B2CF9AE}" pid="6" name="_ExtendedDescription">
    <vt:lpwstr/>
  </property>
  <property fmtid="{D5CDD505-2E9C-101B-9397-08002B2CF9AE}" pid="7" name="TriggerFlowInfo">
    <vt:lpwstr/>
  </property>
  <property fmtid="{D5CDD505-2E9C-101B-9397-08002B2CF9AE}" pid="8" name="ComplianceAssetId">
    <vt:lpwstr/>
  </property>
  <property fmtid="{D5CDD505-2E9C-101B-9397-08002B2CF9AE}" pid="9" name="TemplateUrl">
    <vt:lpwstr/>
  </property>
</Properties>
</file>