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77" r:id="rId5"/>
    <p:sldId id="256" r:id="rId6"/>
    <p:sldId id="260" r:id="rId7"/>
    <p:sldId id="270" r:id="rId8"/>
    <p:sldId id="271" r:id="rId9"/>
    <p:sldId id="272" r:id="rId10"/>
    <p:sldId id="273" r:id="rId11"/>
    <p:sldId id="274" r:id="rId12"/>
    <p:sldId id="276" r:id="rId13"/>
    <p:sldId id="278" r:id="rId14"/>
    <p:sldId id="280" r:id="rId15"/>
    <p:sldId id="27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59" d="100"/>
          <a:sy n="59" d="100"/>
        </p:scale>
        <p:origin x="78" y="1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CE2A9E-5133-48F9-AD5A-4C71F5849AB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967450-10C0-4942-8CBD-04D7FE6A76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895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oogle Shape;114;p6">
            <a:extLst>
              <a:ext uri="{FF2B5EF4-FFF2-40B4-BE49-F238E27FC236}">
                <a16:creationId xmlns:a16="http://schemas.microsoft.com/office/drawing/2014/main" id="{1B665B0B-12F6-CAB6-2CF0-9C4B47A417C2}"/>
              </a:ext>
            </a:extLst>
          </p:cNvPr>
          <p:cNvGrpSpPr/>
          <p:nvPr userDrawn="1"/>
        </p:nvGrpSpPr>
        <p:grpSpPr>
          <a:xfrm>
            <a:off x="336000" y="165188"/>
            <a:ext cx="11520000" cy="480000"/>
            <a:chOff x="-4661" y="58157"/>
            <a:chExt cx="9913261" cy="477202"/>
          </a:xfrm>
        </p:grpSpPr>
        <p:sp>
          <p:nvSpPr>
            <p:cNvPr id="8" name="Google Shape;115;p6">
              <a:extLst>
                <a:ext uri="{FF2B5EF4-FFF2-40B4-BE49-F238E27FC236}">
                  <a16:creationId xmlns:a16="http://schemas.microsoft.com/office/drawing/2014/main" id="{4473E9A1-2FC1-90E5-6DFD-8B544668DF7C}"/>
                </a:ext>
              </a:extLst>
            </p:cNvPr>
            <p:cNvSpPr/>
            <p:nvPr/>
          </p:nvSpPr>
          <p:spPr>
            <a:xfrm>
              <a:off x="-4661" y="6398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00206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9" name="Google Shape;116;p6">
              <a:extLst>
                <a:ext uri="{FF2B5EF4-FFF2-40B4-BE49-F238E27FC236}">
                  <a16:creationId xmlns:a16="http://schemas.microsoft.com/office/drawing/2014/main" id="{C1EDA775-7DD1-89B2-AEAB-C40453BD6FCB}"/>
                </a:ext>
              </a:extLst>
            </p:cNvPr>
            <p:cNvSpPr/>
            <p:nvPr/>
          </p:nvSpPr>
          <p:spPr>
            <a:xfrm>
              <a:off x="1637031" y="5815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0" name="Google Shape;117;p6">
              <a:extLst>
                <a:ext uri="{FF2B5EF4-FFF2-40B4-BE49-F238E27FC236}">
                  <a16:creationId xmlns:a16="http://schemas.microsoft.com/office/drawing/2014/main" id="{1951D67A-E1C0-B198-6C3E-03697DF1E488}"/>
                </a:ext>
              </a:extLst>
            </p:cNvPr>
            <p:cNvSpPr/>
            <p:nvPr/>
          </p:nvSpPr>
          <p:spPr>
            <a:xfrm>
              <a:off x="3265231" y="6398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1" name="Google Shape;118;p6">
              <a:extLst>
                <a:ext uri="{FF2B5EF4-FFF2-40B4-BE49-F238E27FC236}">
                  <a16:creationId xmlns:a16="http://schemas.microsoft.com/office/drawing/2014/main" id="{3D9613D2-F147-3399-D62B-DDFD59CD4C17}"/>
                </a:ext>
              </a:extLst>
            </p:cNvPr>
            <p:cNvSpPr/>
            <p:nvPr/>
          </p:nvSpPr>
          <p:spPr>
            <a:xfrm>
              <a:off x="4893432" y="6980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2" name="Google Shape;119;p6">
              <a:extLst>
                <a:ext uri="{FF2B5EF4-FFF2-40B4-BE49-F238E27FC236}">
                  <a16:creationId xmlns:a16="http://schemas.microsoft.com/office/drawing/2014/main" id="{443919BC-8BC9-8D55-875A-A18C33FF04B7}"/>
                </a:ext>
              </a:extLst>
            </p:cNvPr>
            <p:cNvSpPr/>
            <p:nvPr/>
          </p:nvSpPr>
          <p:spPr>
            <a:xfrm>
              <a:off x="6521633" y="6980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13" name="Google Shape;120;p6">
              <a:extLst>
                <a:ext uri="{FF2B5EF4-FFF2-40B4-BE49-F238E27FC236}">
                  <a16:creationId xmlns:a16="http://schemas.microsoft.com/office/drawing/2014/main" id="{B40E19C0-AD25-7A8D-BB11-2B47D35D1E22}"/>
                </a:ext>
              </a:extLst>
            </p:cNvPr>
            <p:cNvSpPr/>
            <p:nvPr/>
          </p:nvSpPr>
          <p:spPr>
            <a:xfrm>
              <a:off x="8141367" y="6662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3831209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23CFC-15C7-9211-C3B4-BF78C0EFD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B05971-15E1-1543-0058-CC8687EE6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ACF413-3F04-AE70-A7FA-D5316F8C4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19B5C-49F2-61E9-11A2-B7EB0B798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E8219-5197-4363-6CD6-A31F3CF61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24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B5BA7-97AD-23C4-3A42-F91AF26EC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FEFAC-1E3D-1532-9C86-89D94F8907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2C7099-AF8F-1E4C-7ACF-DD0303C6DD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BAE4A4-47AD-C098-0477-CFC26AD44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3FD611-9B0B-E5D6-0F6D-AD6CBF0C6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86D81B-3BB0-27AF-DDC1-9E351BD3D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950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CA3F3-91D2-7A21-6376-B80D40E9A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15CD88-AD6D-F8DC-A408-CDC02462CF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CB4209-4B2D-03D9-FF93-D330D1D4C8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6696B0-5431-52E8-48DA-F6CAE63335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59428F-43A1-729B-D28F-007CA9DD31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4D4143-2B10-BEDA-6304-BD6DF56A9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235CA3-5A8F-8429-A8E3-CC1F7EB10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61A75F-5BED-1726-B2BA-1AB8DCB59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323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6B451-BFCD-0FE3-8A6E-4CFAAA0BD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19D60A-61E9-B67F-3111-B0D1CC31F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A7CA13-6EA8-1B9F-FC84-C048857D6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98A458-6AA8-1FBB-C635-A377E9D98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5952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1C224C-0AEA-DA94-1697-E33819D19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E02916-961F-2055-5B18-F5C0E7EA7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A927FA-CD58-E2DF-26A7-0DC20D252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571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0950B-A69C-AC8C-43C9-138F9A403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49ECE-3981-F217-18F4-FA317E488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8F2269-4C78-D324-222F-C72F4F7C34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EA4090-3E59-6449-684F-83F993B8C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6F4EC1-0E9E-9C23-9347-36D15CFCF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EC1C08-1383-9580-8441-E34AA0B7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83697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12F5D-9A5F-6D3A-B06E-ABB08C5E5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24AE68-96EC-C2F6-A4FF-4D5D29807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FBE8D6-791C-3BA6-590A-3CA62D69DA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0D8820-C772-90EF-2FB4-EF6B55914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378C8E-B29A-0ABE-1F20-EED733F2D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9B1AF-BC02-3D37-DF1A-B5E35260C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930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898C2-3F7F-3CAB-E1A2-D7B2BABF3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6ED05B-2D6C-2C73-1845-4A4BEE7086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DCFB5C-A0AD-6D1A-0A73-2AA2BAD5A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BDD119-08AD-FD7F-DD53-77E063F50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E4021-8F33-4716-B2E1-6DCF9C9A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115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758BF4-3237-A556-4493-14EFFE5096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ACD28F-67C5-7572-A59B-AFFEC5BC8B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33729B-FD73-56D4-CCB5-1DDCEC87A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EFFC45-289C-7BB3-99D6-EADA6F217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308E6-5BF5-EE91-EDD8-D981FE354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469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oogle Shape;121;p6">
            <a:extLst>
              <a:ext uri="{FF2B5EF4-FFF2-40B4-BE49-F238E27FC236}">
                <a16:creationId xmlns:a16="http://schemas.microsoft.com/office/drawing/2014/main" id="{6874A01A-694C-0958-93F8-3B62FE1A3299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766369"/>
            <a:chExt cx="9899770" cy="477202"/>
          </a:xfrm>
        </p:grpSpPr>
        <p:sp>
          <p:nvSpPr>
            <p:cNvPr id="15" name="Google Shape;122;p6">
              <a:extLst>
                <a:ext uri="{FF2B5EF4-FFF2-40B4-BE49-F238E27FC236}">
                  <a16:creationId xmlns:a16="http://schemas.microsoft.com/office/drawing/2014/main" id="{60BFD448-2584-A79E-354E-F5BB282B0766}"/>
                </a:ext>
              </a:extLst>
            </p:cNvPr>
            <p:cNvSpPr/>
            <p:nvPr/>
          </p:nvSpPr>
          <p:spPr>
            <a:xfrm>
              <a:off x="8830" y="766370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16" name="Google Shape;123;p6">
              <a:extLst>
                <a:ext uri="{FF2B5EF4-FFF2-40B4-BE49-F238E27FC236}">
                  <a16:creationId xmlns:a16="http://schemas.microsoft.com/office/drawing/2014/main" id="{34B335C3-E993-9FE8-8676-B665387E608E}"/>
                </a:ext>
              </a:extLst>
            </p:cNvPr>
            <p:cNvSpPr/>
            <p:nvPr/>
          </p:nvSpPr>
          <p:spPr>
            <a:xfrm>
              <a:off x="1637031" y="76636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7" name="Google Shape;124;p6">
              <a:extLst>
                <a:ext uri="{FF2B5EF4-FFF2-40B4-BE49-F238E27FC236}">
                  <a16:creationId xmlns:a16="http://schemas.microsoft.com/office/drawing/2014/main" id="{F45546BB-467C-F9D9-E34D-F379876139F4}"/>
                </a:ext>
              </a:extLst>
            </p:cNvPr>
            <p:cNvSpPr/>
            <p:nvPr/>
          </p:nvSpPr>
          <p:spPr>
            <a:xfrm>
              <a:off x="3265231" y="77219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8" name="Google Shape;125;p6">
              <a:extLst>
                <a:ext uri="{FF2B5EF4-FFF2-40B4-BE49-F238E27FC236}">
                  <a16:creationId xmlns:a16="http://schemas.microsoft.com/office/drawing/2014/main" id="{86244906-9FD1-46EA-F31B-AE4F8030D957}"/>
                </a:ext>
              </a:extLst>
            </p:cNvPr>
            <p:cNvSpPr/>
            <p:nvPr/>
          </p:nvSpPr>
          <p:spPr>
            <a:xfrm>
              <a:off x="4893432" y="778021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9" name="Google Shape;126;p6">
              <a:extLst>
                <a:ext uri="{FF2B5EF4-FFF2-40B4-BE49-F238E27FC236}">
                  <a16:creationId xmlns:a16="http://schemas.microsoft.com/office/drawing/2014/main" id="{729344F6-0A5A-E350-DAA5-E0E671B251AD}"/>
                </a:ext>
              </a:extLst>
            </p:cNvPr>
            <p:cNvSpPr/>
            <p:nvPr/>
          </p:nvSpPr>
          <p:spPr>
            <a:xfrm>
              <a:off x="6521633" y="778021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20" name="Google Shape;127;p6">
              <a:extLst>
                <a:ext uri="{FF2B5EF4-FFF2-40B4-BE49-F238E27FC236}">
                  <a16:creationId xmlns:a16="http://schemas.microsoft.com/office/drawing/2014/main" id="{D437D3FB-A07D-32A7-DCE7-16F4A21FA289}"/>
                </a:ext>
              </a:extLst>
            </p:cNvPr>
            <p:cNvSpPr/>
            <p:nvPr/>
          </p:nvSpPr>
          <p:spPr>
            <a:xfrm>
              <a:off x="8141367" y="774836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3348420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oogle Shape;128;p6">
            <a:extLst>
              <a:ext uri="{FF2B5EF4-FFF2-40B4-BE49-F238E27FC236}">
                <a16:creationId xmlns:a16="http://schemas.microsoft.com/office/drawing/2014/main" id="{5E41DCA2-BADB-5C5B-215C-5CA6C5FE830A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1525846"/>
            <a:chExt cx="9899770" cy="477202"/>
          </a:xfrm>
        </p:grpSpPr>
        <p:sp>
          <p:nvSpPr>
            <p:cNvPr id="8" name="Google Shape;129;p6">
              <a:extLst>
                <a:ext uri="{FF2B5EF4-FFF2-40B4-BE49-F238E27FC236}">
                  <a16:creationId xmlns:a16="http://schemas.microsoft.com/office/drawing/2014/main" id="{1AECFD4D-1228-CB4F-28F8-660EB8542F00}"/>
                </a:ext>
              </a:extLst>
            </p:cNvPr>
            <p:cNvSpPr/>
            <p:nvPr/>
          </p:nvSpPr>
          <p:spPr>
            <a:xfrm>
              <a:off x="8830" y="152584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9" name="Google Shape;130;p6">
              <a:extLst>
                <a:ext uri="{FF2B5EF4-FFF2-40B4-BE49-F238E27FC236}">
                  <a16:creationId xmlns:a16="http://schemas.microsoft.com/office/drawing/2014/main" id="{53EE3C96-ABD9-F725-ACC8-F2833C4933ED}"/>
                </a:ext>
              </a:extLst>
            </p:cNvPr>
            <p:cNvSpPr/>
            <p:nvPr/>
          </p:nvSpPr>
          <p:spPr>
            <a:xfrm>
              <a:off x="1637031" y="1525846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0" name="Google Shape;131;p6">
              <a:extLst>
                <a:ext uri="{FF2B5EF4-FFF2-40B4-BE49-F238E27FC236}">
                  <a16:creationId xmlns:a16="http://schemas.microsoft.com/office/drawing/2014/main" id="{0BB6A4ED-7125-8B1D-C2A4-C8C9CD2F9102}"/>
                </a:ext>
              </a:extLst>
            </p:cNvPr>
            <p:cNvSpPr/>
            <p:nvPr/>
          </p:nvSpPr>
          <p:spPr>
            <a:xfrm>
              <a:off x="3265231" y="1531672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FFC00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1" name="Google Shape;132;p6">
              <a:extLst>
                <a:ext uri="{FF2B5EF4-FFF2-40B4-BE49-F238E27FC236}">
                  <a16:creationId xmlns:a16="http://schemas.microsoft.com/office/drawing/2014/main" id="{C85436C4-DC30-B1E6-0A36-6DC85977CE81}"/>
                </a:ext>
              </a:extLst>
            </p:cNvPr>
            <p:cNvSpPr/>
            <p:nvPr/>
          </p:nvSpPr>
          <p:spPr>
            <a:xfrm>
              <a:off x="4893432" y="1537498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2" name="Google Shape;133;p6">
              <a:extLst>
                <a:ext uri="{FF2B5EF4-FFF2-40B4-BE49-F238E27FC236}">
                  <a16:creationId xmlns:a16="http://schemas.microsoft.com/office/drawing/2014/main" id="{0D50BCA1-885F-5A31-39DE-B61257171D34}"/>
                </a:ext>
              </a:extLst>
            </p:cNvPr>
            <p:cNvSpPr/>
            <p:nvPr/>
          </p:nvSpPr>
          <p:spPr>
            <a:xfrm>
              <a:off x="6521633" y="1537498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13" name="Google Shape;134;p6">
              <a:extLst>
                <a:ext uri="{FF2B5EF4-FFF2-40B4-BE49-F238E27FC236}">
                  <a16:creationId xmlns:a16="http://schemas.microsoft.com/office/drawing/2014/main" id="{1883A201-B702-EA97-4EBD-E89DFBBF6250}"/>
                </a:ext>
              </a:extLst>
            </p:cNvPr>
            <p:cNvSpPr/>
            <p:nvPr/>
          </p:nvSpPr>
          <p:spPr>
            <a:xfrm>
              <a:off x="8141367" y="153431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941742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oogle Shape;135;p6">
            <a:extLst>
              <a:ext uri="{FF2B5EF4-FFF2-40B4-BE49-F238E27FC236}">
                <a16:creationId xmlns:a16="http://schemas.microsoft.com/office/drawing/2014/main" id="{17E4789B-50FD-A9FF-58F0-66BEFA6FFAB0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2273671"/>
            <a:chExt cx="9899770" cy="477202"/>
          </a:xfrm>
        </p:grpSpPr>
        <p:sp>
          <p:nvSpPr>
            <p:cNvPr id="15" name="Google Shape;136;p6">
              <a:extLst>
                <a:ext uri="{FF2B5EF4-FFF2-40B4-BE49-F238E27FC236}">
                  <a16:creationId xmlns:a16="http://schemas.microsoft.com/office/drawing/2014/main" id="{1CCDB60B-B0F4-0491-B085-2BA0A1E8F674}"/>
                </a:ext>
              </a:extLst>
            </p:cNvPr>
            <p:cNvSpPr/>
            <p:nvPr/>
          </p:nvSpPr>
          <p:spPr>
            <a:xfrm>
              <a:off x="8830" y="2273672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16" name="Google Shape;137;p6">
              <a:extLst>
                <a:ext uri="{FF2B5EF4-FFF2-40B4-BE49-F238E27FC236}">
                  <a16:creationId xmlns:a16="http://schemas.microsoft.com/office/drawing/2014/main" id="{0B183A4F-DFBC-3962-2D51-3BAFFCC5ACF7}"/>
                </a:ext>
              </a:extLst>
            </p:cNvPr>
            <p:cNvSpPr/>
            <p:nvPr/>
          </p:nvSpPr>
          <p:spPr>
            <a:xfrm>
              <a:off x="1637031" y="2273671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7" name="Google Shape;138;p6">
              <a:extLst>
                <a:ext uri="{FF2B5EF4-FFF2-40B4-BE49-F238E27FC236}">
                  <a16:creationId xmlns:a16="http://schemas.microsoft.com/office/drawing/2014/main" id="{3E68A69C-6502-4344-209C-033D75738FA8}"/>
                </a:ext>
              </a:extLst>
            </p:cNvPr>
            <p:cNvSpPr/>
            <p:nvPr/>
          </p:nvSpPr>
          <p:spPr>
            <a:xfrm>
              <a:off x="3265231" y="227949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8" name="Google Shape;139;p6">
              <a:extLst>
                <a:ext uri="{FF2B5EF4-FFF2-40B4-BE49-F238E27FC236}">
                  <a16:creationId xmlns:a16="http://schemas.microsoft.com/office/drawing/2014/main" id="{56E45A52-4C7E-FC6F-ED5A-02912D9FC17D}"/>
                </a:ext>
              </a:extLst>
            </p:cNvPr>
            <p:cNvSpPr/>
            <p:nvPr/>
          </p:nvSpPr>
          <p:spPr>
            <a:xfrm>
              <a:off x="4893432" y="228532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9" name="Google Shape;140;p6">
              <a:extLst>
                <a:ext uri="{FF2B5EF4-FFF2-40B4-BE49-F238E27FC236}">
                  <a16:creationId xmlns:a16="http://schemas.microsoft.com/office/drawing/2014/main" id="{9A077AE6-102E-103C-6294-8728AE4A305E}"/>
                </a:ext>
              </a:extLst>
            </p:cNvPr>
            <p:cNvSpPr/>
            <p:nvPr/>
          </p:nvSpPr>
          <p:spPr>
            <a:xfrm>
              <a:off x="6521633" y="228532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20" name="Google Shape;141;p6">
              <a:extLst>
                <a:ext uri="{FF2B5EF4-FFF2-40B4-BE49-F238E27FC236}">
                  <a16:creationId xmlns:a16="http://schemas.microsoft.com/office/drawing/2014/main" id="{C6B0E8FA-38F2-6440-B012-65307A6562D9}"/>
                </a:ext>
              </a:extLst>
            </p:cNvPr>
            <p:cNvSpPr/>
            <p:nvPr/>
          </p:nvSpPr>
          <p:spPr>
            <a:xfrm>
              <a:off x="8141367" y="2282138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665489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oogle Shape;142;p6">
            <a:extLst>
              <a:ext uri="{FF2B5EF4-FFF2-40B4-BE49-F238E27FC236}">
                <a16:creationId xmlns:a16="http://schemas.microsoft.com/office/drawing/2014/main" id="{41F7CFF2-F89B-CB9D-78F4-09D35058F2A3}"/>
              </a:ext>
            </a:extLst>
          </p:cNvPr>
          <p:cNvGrpSpPr/>
          <p:nvPr userDrawn="1"/>
        </p:nvGrpSpPr>
        <p:grpSpPr>
          <a:xfrm>
            <a:off x="336000" y="128591"/>
            <a:ext cx="11520000" cy="480000"/>
            <a:chOff x="34079" y="5472486"/>
            <a:chExt cx="9899770" cy="477203"/>
          </a:xfrm>
        </p:grpSpPr>
        <p:sp>
          <p:nvSpPr>
            <p:cNvPr id="8" name="Google Shape;143;p6">
              <a:extLst>
                <a:ext uri="{FF2B5EF4-FFF2-40B4-BE49-F238E27FC236}">
                  <a16:creationId xmlns:a16="http://schemas.microsoft.com/office/drawing/2014/main" id="{49851A63-A104-06EE-4011-275F0C72EC8A}"/>
                </a:ext>
              </a:extLst>
            </p:cNvPr>
            <p:cNvSpPr/>
            <p:nvPr/>
          </p:nvSpPr>
          <p:spPr>
            <a:xfrm>
              <a:off x="34079" y="547248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9" name="Google Shape;144;p6">
              <a:extLst>
                <a:ext uri="{FF2B5EF4-FFF2-40B4-BE49-F238E27FC236}">
                  <a16:creationId xmlns:a16="http://schemas.microsoft.com/office/drawing/2014/main" id="{0D192909-BCFF-CAE2-9A75-A58AF1087900}"/>
                </a:ext>
              </a:extLst>
            </p:cNvPr>
            <p:cNvSpPr/>
            <p:nvPr/>
          </p:nvSpPr>
          <p:spPr>
            <a:xfrm>
              <a:off x="1662280" y="5472486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0" name="Google Shape;145;p6">
              <a:extLst>
                <a:ext uri="{FF2B5EF4-FFF2-40B4-BE49-F238E27FC236}">
                  <a16:creationId xmlns:a16="http://schemas.microsoft.com/office/drawing/2014/main" id="{376FC28D-A711-3BBA-70F0-2262041E3684}"/>
                </a:ext>
              </a:extLst>
            </p:cNvPr>
            <p:cNvSpPr/>
            <p:nvPr/>
          </p:nvSpPr>
          <p:spPr>
            <a:xfrm>
              <a:off x="3290480" y="5478312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1" name="Google Shape;146;p6">
              <a:extLst>
                <a:ext uri="{FF2B5EF4-FFF2-40B4-BE49-F238E27FC236}">
                  <a16:creationId xmlns:a16="http://schemas.microsoft.com/office/drawing/2014/main" id="{A3AC2759-F94E-5FC8-E47C-418FD2D01B7E}"/>
                </a:ext>
              </a:extLst>
            </p:cNvPr>
            <p:cNvSpPr/>
            <p:nvPr/>
          </p:nvSpPr>
          <p:spPr>
            <a:xfrm>
              <a:off x="4918681" y="548413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2" name="Google Shape;147;p6">
              <a:extLst>
                <a:ext uri="{FF2B5EF4-FFF2-40B4-BE49-F238E27FC236}">
                  <a16:creationId xmlns:a16="http://schemas.microsoft.com/office/drawing/2014/main" id="{7EEC701E-1002-1F61-9DB0-DB8E603063EE}"/>
                </a:ext>
              </a:extLst>
            </p:cNvPr>
            <p:cNvSpPr/>
            <p:nvPr/>
          </p:nvSpPr>
          <p:spPr>
            <a:xfrm>
              <a:off x="6546882" y="548413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13" name="Google Shape;148;p6">
              <a:extLst>
                <a:ext uri="{FF2B5EF4-FFF2-40B4-BE49-F238E27FC236}">
                  <a16:creationId xmlns:a16="http://schemas.microsoft.com/office/drawing/2014/main" id="{FB0D2D8A-2FF0-85BD-2178-7AB5B003B9F8}"/>
                </a:ext>
              </a:extLst>
            </p:cNvPr>
            <p:cNvSpPr/>
            <p:nvPr/>
          </p:nvSpPr>
          <p:spPr>
            <a:xfrm>
              <a:off x="8166616" y="548095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416386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oogle Shape;149;p6">
            <a:extLst>
              <a:ext uri="{FF2B5EF4-FFF2-40B4-BE49-F238E27FC236}">
                <a16:creationId xmlns:a16="http://schemas.microsoft.com/office/drawing/2014/main" id="{EDF08656-678F-06AA-1574-12AC27A1F87D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3788353"/>
            <a:chExt cx="9899770" cy="477202"/>
          </a:xfrm>
        </p:grpSpPr>
        <p:sp>
          <p:nvSpPr>
            <p:cNvPr id="15" name="Google Shape;150;p6">
              <a:extLst>
                <a:ext uri="{FF2B5EF4-FFF2-40B4-BE49-F238E27FC236}">
                  <a16:creationId xmlns:a16="http://schemas.microsoft.com/office/drawing/2014/main" id="{E14A9DD1-5D88-061B-CBE4-D10AD37E8C50}"/>
                </a:ext>
              </a:extLst>
            </p:cNvPr>
            <p:cNvSpPr/>
            <p:nvPr/>
          </p:nvSpPr>
          <p:spPr>
            <a:xfrm>
              <a:off x="8830" y="378835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16" name="Google Shape;151;p6">
              <a:extLst>
                <a:ext uri="{FF2B5EF4-FFF2-40B4-BE49-F238E27FC236}">
                  <a16:creationId xmlns:a16="http://schemas.microsoft.com/office/drawing/2014/main" id="{4CB79869-32B4-E532-92E9-AB9C1E83FFF7}"/>
                </a:ext>
              </a:extLst>
            </p:cNvPr>
            <p:cNvSpPr/>
            <p:nvPr/>
          </p:nvSpPr>
          <p:spPr>
            <a:xfrm>
              <a:off x="1637031" y="378835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7" name="Google Shape;152;p6">
              <a:extLst>
                <a:ext uri="{FF2B5EF4-FFF2-40B4-BE49-F238E27FC236}">
                  <a16:creationId xmlns:a16="http://schemas.microsoft.com/office/drawing/2014/main" id="{821906CC-359E-C69C-737C-CD48609B1FA9}"/>
                </a:ext>
              </a:extLst>
            </p:cNvPr>
            <p:cNvSpPr/>
            <p:nvPr/>
          </p:nvSpPr>
          <p:spPr>
            <a:xfrm>
              <a:off x="3265231" y="379417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8" name="Google Shape;153;p6">
              <a:extLst>
                <a:ext uri="{FF2B5EF4-FFF2-40B4-BE49-F238E27FC236}">
                  <a16:creationId xmlns:a16="http://schemas.microsoft.com/office/drawing/2014/main" id="{0C293C7E-803C-13C8-F0A2-A99812830AE1}"/>
                </a:ext>
              </a:extLst>
            </p:cNvPr>
            <p:cNvSpPr/>
            <p:nvPr/>
          </p:nvSpPr>
          <p:spPr>
            <a:xfrm>
              <a:off x="4893432" y="380000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9" name="Google Shape;154;p6">
              <a:extLst>
                <a:ext uri="{FF2B5EF4-FFF2-40B4-BE49-F238E27FC236}">
                  <a16:creationId xmlns:a16="http://schemas.microsoft.com/office/drawing/2014/main" id="{FBA27647-010A-7A96-A128-F007A1D27A1F}"/>
                </a:ext>
              </a:extLst>
            </p:cNvPr>
            <p:cNvSpPr/>
            <p:nvPr/>
          </p:nvSpPr>
          <p:spPr>
            <a:xfrm>
              <a:off x="6521633" y="380000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20" name="Google Shape;155;p6">
              <a:extLst>
                <a:ext uri="{FF2B5EF4-FFF2-40B4-BE49-F238E27FC236}">
                  <a16:creationId xmlns:a16="http://schemas.microsoft.com/office/drawing/2014/main" id="{D6CE20A1-49DD-7DA5-5FEF-848AB74FDF0F}"/>
                </a:ext>
              </a:extLst>
            </p:cNvPr>
            <p:cNvSpPr/>
            <p:nvPr/>
          </p:nvSpPr>
          <p:spPr>
            <a:xfrm>
              <a:off x="8141367" y="3796820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1452687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oogle Shape;149;p6">
            <a:extLst>
              <a:ext uri="{FF2B5EF4-FFF2-40B4-BE49-F238E27FC236}">
                <a16:creationId xmlns:a16="http://schemas.microsoft.com/office/drawing/2014/main" id="{EDF08656-678F-06AA-1574-12AC27A1F87D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3788353"/>
            <a:chExt cx="9899770" cy="477202"/>
          </a:xfrm>
        </p:grpSpPr>
        <p:sp>
          <p:nvSpPr>
            <p:cNvPr id="15" name="Google Shape;150;p6">
              <a:extLst>
                <a:ext uri="{FF2B5EF4-FFF2-40B4-BE49-F238E27FC236}">
                  <a16:creationId xmlns:a16="http://schemas.microsoft.com/office/drawing/2014/main" id="{E14A9DD1-5D88-061B-CBE4-D10AD37E8C50}"/>
                </a:ext>
              </a:extLst>
            </p:cNvPr>
            <p:cNvSpPr/>
            <p:nvPr/>
          </p:nvSpPr>
          <p:spPr>
            <a:xfrm>
              <a:off x="8830" y="378835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16" name="Google Shape;151;p6">
              <a:extLst>
                <a:ext uri="{FF2B5EF4-FFF2-40B4-BE49-F238E27FC236}">
                  <a16:creationId xmlns:a16="http://schemas.microsoft.com/office/drawing/2014/main" id="{4CB79869-32B4-E532-92E9-AB9C1E83FFF7}"/>
                </a:ext>
              </a:extLst>
            </p:cNvPr>
            <p:cNvSpPr/>
            <p:nvPr/>
          </p:nvSpPr>
          <p:spPr>
            <a:xfrm>
              <a:off x="1637031" y="378835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7" name="Google Shape;152;p6">
              <a:extLst>
                <a:ext uri="{FF2B5EF4-FFF2-40B4-BE49-F238E27FC236}">
                  <a16:creationId xmlns:a16="http://schemas.microsoft.com/office/drawing/2014/main" id="{821906CC-359E-C69C-737C-CD48609B1FA9}"/>
                </a:ext>
              </a:extLst>
            </p:cNvPr>
            <p:cNvSpPr/>
            <p:nvPr/>
          </p:nvSpPr>
          <p:spPr>
            <a:xfrm>
              <a:off x="3265231" y="379417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8" name="Google Shape;153;p6">
              <a:extLst>
                <a:ext uri="{FF2B5EF4-FFF2-40B4-BE49-F238E27FC236}">
                  <a16:creationId xmlns:a16="http://schemas.microsoft.com/office/drawing/2014/main" id="{0C293C7E-803C-13C8-F0A2-A99812830AE1}"/>
                </a:ext>
              </a:extLst>
            </p:cNvPr>
            <p:cNvSpPr/>
            <p:nvPr/>
          </p:nvSpPr>
          <p:spPr>
            <a:xfrm>
              <a:off x="4893432" y="380000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 dirty="0">
                  <a:solidFill>
                    <a:schemeClr val="bg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 dirty="0">
                <a:solidFill>
                  <a:schemeClr val="bg1"/>
                </a:solidFill>
              </a:endParaRPr>
            </a:p>
          </p:txBody>
        </p:sp>
        <p:sp>
          <p:nvSpPr>
            <p:cNvPr id="19" name="Google Shape;154;p6">
              <a:extLst>
                <a:ext uri="{FF2B5EF4-FFF2-40B4-BE49-F238E27FC236}">
                  <a16:creationId xmlns:a16="http://schemas.microsoft.com/office/drawing/2014/main" id="{FBA27647-010A-7A96-A128-F007A1D27A1F}"/>
                </a:ext>
              </a:extLst>
            </p:cNvPr>
            <p:cNvSpPr/>
            <p:nvPr/>
          </p:nvSpPr>
          <p:spPr>
            <a:xfrm>
              <a:off x="6521633" y="380000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 dirty="0">
                  <a:solidFill>
                    <a:schemeClr val="bg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 dirty="0">
                <a:solidFill>
                  <a:schemeClr val="bg1"/>
                </a:solidFill>
              </a:endParaRPr>
            </a:p>
          </p:txBody>
        </p:sp>
        <p:sp>
          <p:nvSpPr>
            <p:cNvPr id="20" name="Google Shape;155;p6">
              <a:extLst>
                <a:ext uri="{FF2B5EF4-FFF2-40B4-BE49-F238E27FC236}">
                  <a16:creationId xmlns:a16="http://schemas.microsoft.com/office/drawing/2014/main" id="{D6CE20A1-49DD-7DA5-5FEF-848AB74FDF0F}"/>
                </a:ext>
              </a:extLst>
            </p:cNvPr>
            <p:cNvSpPr/>
            <p:nvPr/>
          </p:nvSpPr>
          <p:spPr>
            <a:xfrm>
              <a:off x="8141367" y="3796820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2480656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4EC91-AADF-6625-8272-426D9ABC80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2E1320-783D-F7F6-8099-EC8E95C811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53163-38FD-3062-58CB-D614BCB25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796635-4264-D283-3C8F-D0CAA7825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E7036-7779-7E36-9109-458B3D59B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914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528FC-CD0A-4EB8-65E5-700CAC8DA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C27B6-6BDA-86D0-135E-71B3605DB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D1709D-F10C-5CB1-D490-EA888A8D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1A89C1-D174-7E85-83D3-651DFF015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FE48AD-CB28-6FDD-6299-372AEF992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851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CE23B4-D35E-449F-F306-B1FCD6314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4B6B0B-218F-983A-F70C-9A9EC5948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8A7BBE-E88B-1475-F7CB-BE1916D318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BEFD4-E1DD-4B34-B579-29CBE35EA8AB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BC32CD-C6A4-5249-362F-0D43202687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CB7A2-9C9C-D3E3-F3EA-898F6BAA5C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28A685EE-1442-D180-27BF-E52440A8A5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53213"/>
            <a:ext cx="12192000" cy="20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6602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49" r:id="rId8"/>
    <p:sldLayoutId id="2147483650" r:id="rId9"/>
    <p:sldLayoutId id="2147483651" r:id="rId10"/>
    <p:sldLayoutId id="2147483652" r:id="rId11"/>
    <p:sldLayoutId id="2147483653" r:id="rId12"/>
    <p:sldLayoutId id="2147483654" r:id="rId13"/>
    <p:sldLayoutId id="2147483655" r:id="rId14"/>
    <p:sldLayoutId id="2147483656" r:id="rId15"/>
    <p:sldLayoutId id="2147483657" r:id="rId16"/>
    <p:sldLayoutId id="2147483658" r:id="rId17"/>
    <p:sldLayoutId id="2147483659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lYpDcKfSGIU?feature=oembed" TargetMode="Externa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71F31F28-5D83-3C06-7E53-BEE20632A1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1599" y="706217"/>
            <a:ext cx="1428801" cy="1276801"/>
          </a:xfrm>
          <a:prstGeom prst="rect">
            <a:avLst/>
          </a:prstGeom>
        </p:spPr>
      </p:pic>
      <p:sp>
        <p:nvSpPr>
          <p:cNvPr id="15" name="Process 6">
            <a:extLst>
              <a:ext uri="{FF2B5EF4-FFF2-40B4-BE49-F238E27FC236}">
                <a16:creationId xmlns:a16="http://schemas.microsoft.com/office/drawing/2014/main" id="{45E69AED-AFB7-FA16-7210-E0C13A293B02}"/>
              </a:ext>
            </a:extLst>
          </p:cNvPr>
          <p:cNvSpPr/>
          <p:nvPr/>
        </p:nvSpPr>
        <p:spPr>
          <a:xfrm>
            <a:off x="198776" y="2160866"/>
            <a:ext cx="1311908" cy="592654"/>
          </a:xfrm>
          <a:prstGeom prst="flowChartProcess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6" name="Process 7">
            <a:extLst>
              <a:ext uri="{FF2B5EF4-FFF2-40B4-BE49-F238E27FC236}">
                <a16:creationId xmlns:a16="http://schemas.microsoft.com/office/drawing/2014/main" id="{93135DDA-F8FC-99D2-1EAC-B3CC97BBEC0B}"/>
              </a:ext>
            </a:extLst>
          </p:cNvPr>
          <p:cNvSpPr/>
          <p:nvPr/>
        </p:nvSpPr>
        <p:spPr>
          <a:xfrm>
            <a:off x="198776" y="2859255"/>
            <a:ext cx="1311908" cy="592654"/>
          </a:xfrm>
          <a:prstGeom prst="flowChartProcess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2</a:t>
            </a:r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17" name="Process 8">
            <a:extLst>
              <a:ext uri="{FF2B5EF4-FFF2-40B4-BE49-F238E27FC236}">
                <a16:creationId xmlns:a16="http://schemas.microsoft.com/office/drawing/2014/main" id="{E79F66C2-6208-DA79-2413-44438C5CF365}"/>
              </a:ext>
            </a:extLst>
          </p:cNvPr>
          <p:cNvSpPr/>
          <p:nvPr/>
        </p:nvSpPr>
        <p:spPr>
          <a:xfrm>
            <a:off x="1672669" y="2160866"/>
            <a:ext cx="10335859" cy="59265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3200" dirty="0">
                <a:solidFill>
                  <a:schemeClr val="tx1"/>
                </a:solidFill>
              </a:rPr>
              <a:t>What three colours do pixels use?</a:t>
            </a:r>
          </a:p>
        </p:txBody>
      </p:sp>
      <p:sp>
        <p:nvSpPr>
          <p:cNvPr id="18" name="Process 9">
            <a:extLst>
              <a:ext uri="{FF2B5EF4-FFF2-40B4-BE49-F238E27FC236}">
                <a16:creationId xmlns:a16="http://schemas.microsoft.com/office/drawing/2014/main" id="{000F6851-9805-C788-94C5-BE116E2026CD}"/>
              </a:ext>
            </a:extLst>
          </p:cNvPr>
          <p:cNvSpPr/>
          <p:nvPr/>
        </p:nvSpPr>
        <p:spPr>
          <a:xfrm>
            <a:off x="1663083" y="2856508"/>
            <a:ext cx="10346014" cy="59265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3200" dirty="0">
                <a:solidFill>
                  <a:schemeClr val="tx1"/>
                </a:solidFill>
              </a:rPr>
              <a:t>What is meant by colour depth?</a:t>
            </a:r>
          </a:p>
        </p:txBody>
      </p:sp>
      <p:sp>
        <p:nvSpPr>
          <p:cNvPr id="19" name="Process 14">
            <a:extLst>
              <a:ext uri="{FF2B5EF4-FFF2-40B4-BE49-F238E27FC236}">
                <a16:creationId xmlns:a16="http://schemas.microsoft.com/office/drawing/2014/main" id="{924870CD-B39C-0FB6-8F2B-4A9A2C76D71E}"/>
              </a:ext>
            </a:extLst>
          </p:cNvPr>
          <p:cNvSpPr/>
          <p:nvPr/>
        </p:nvSpPr>
        <p:spPr>
          <a:xfrm>
            <a:off x="198776" y="3543916"/>
            <a:ext cx="1311908" cy="592654"/>
          </a:xfrm>
          <a:prstGeom prst="flowChartProcess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3</a:t>
            </a:r>
            <a:endParaRPr lang="en-US" sz="3600"/>
          </a:p>
        </p:txBody>
      </p:sp>
      <p:sp>
        <p:nvSpPr>
          <p:cNvPr id="20" name="Process 17">
            <a:extLst>
              <a:ext uri="{FF2B5EF4-FFF2-40B4-BE49-F238E27FC236}">
                <a16:creationId xmlns:a16="http://schemas.microsoft.com/office/drawing/2014/main" id="{033D3D28-7975-0C8E-FB3A-DFD13F0C3BA4}"/>
              </a:ext>
            </a:extLst>
          </p:cNvPr>
          <p:cNvSpPr/>
          <p:nvPr/>
        </p:nvSpPr>
        <p:spPr>
          <a:xfrm>
            <a:off x="1663083" y="3552150"/>
            <a:ext cx="10337741" cy="59265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3200" dirty="0">
                <a:solidFill>
                  <a:schemeClr val="tx1"/>
                </a:solidFill>
              </a:rPr>
              <a:t>What is meant by image resolution?</a:t>
            </a:r>
          </a:p>
        </p:txBody>
      </p:sp>
      <p:sp>
        <p:nvSpPr>
          <p:cNvPr id="21" name="Process 14">
            <a:extLst>
              <a:ext uri="{FF2B5EF4-FFF2-40B4-BE49-F238E27FC236}">
                <a16:creationId xmlns:a16="http://schemas.microsoft.com/office/drawing/2014/main" id="{26A6FF9B-5810-419A-56E8-7BDF7E4BC252}"/>
              </a:ext>
            </a:extLst>
          </p:cNvPr>
          <p:cNvSpPr/>
          <p:nvPr/>
        </p:nvSpPr>
        <p:spPr>
          <a:xfrm>
            <a:off x="198776" y="4248841"/>
            <a:ext cx="1311908" cy="592654"/>
          </a:xfrm>
          <a:prstGeom prst="flowChartProcess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4</a:t>
            </a:r>
            <a:endParaRPr lang="en-US" sz="3600" dirty="0"/>
          </a:p>
        </p:txBody>
      </p:sp>
      <p:sp>
        <p:nvSpPr>
          <p:cNvPr id="22" name="Process 17">
            <a:extLst>
              <a:ext uri="{FF2B5EF4-FFF2-40B4-BE49-F238E27FC236}">
                <a16:creationId xmlns:a16="http://schemas.microsoft.com/office/drawing/2014/main" id="{EA005C1C-00E9-B57C-7652-D416126FF0E4}"/>
              </a:ext>
            </a:extLst>
          </p:cNvPr>
          <p:cNvSpPr/>
          <p:nvPr/>
        </p:nvSpPr>
        <p:spPr>
          <a:xfrm>
            <a:off x="1663083" y="4257075"/>
            <a:ext cx="10337741" cy="59265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3200" dirty="0">
                <a:solidFill>
                  <a:schemeClr val="tx1"/>
                </a:solidFill>
              </a:rPr>
              <a:t>How is an image file’s file size calculated?</a:t>
            </a:r>
          </a:p>
        </p:txBody>
      </p:sp>
      <p:pic>
        <p:nvPicPr>
          <p:cNvPr id="23" name="Online Media 8" title="5-Minute Galaxy Timer | Classroom &amp; Presentation Countdown with Alarm">
            <a:hlinkClick r:id="" action="ppaction://media"/>
            <a:extLst>
              <a:ext uri="{FF2B5EF4-FFF2-40B4-BE49-F238E27FC236}">
                <a16:creationId xmlns:a16="http://schemas.microsoft.com/office/drawing/2014/main" id="{8822A846-5A49-0BD4-0DB8-5F5F06BF709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9469653" y="5239015"/>
            <a:ext cx="2391982" cy="1351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985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23"/>
                </p:tgtEl>
              </p:cMediaNode>
            </p:vide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6B1DBB6-FC18-90F6-74D9-47267277A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Suitability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A008A8D-62B8-7B15-54A9-EEEDAE6219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is the advantage of having a greater colour depth?</a:t>
            </a:r>
          </a:p>
          <a:p>
            <a:endParaRPr lang="en-GB" dirty="0"/>
          </a:p>
          <a:p>
            <a:r>
              <a:rPr lang="en-GB" dirty="0"/>
              <a:t>What is the advantage of having a lower colour depth?</a:t>
            </a:r>
          </a:p>
          <a:p>
            <a:endParaRPr lang="en-GB" dirty="0"/>
          </a:p>
          <a:p>
            <a:r>
              <a:rPr lang="en-GB" dirty="0"/>
              <a:t>What is the advantage of having a greater resolution?</a:t>
            </a:r>
          </a:p>
          <a:p>
            <a:endParaRPr lang="en-GB" dirty="0"/>
          </a:p>
          <a:p>
            <a:r>
              <a:rPr lang="en-GB" dirty="0"/>
              <a:t>What is the advantage of having a lower resolution?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4562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8BC006-88A6-5B6B-DDD4-60CAE7493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1338E44-DAF9-F3D3-DCE6-A89A6568F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Suitability (Answers)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2A9A104-E035-6846-1201-3F0EB1A49B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What is the advantage of having a greater colour depth?</a:t>
            </a:r>
          </a:p>
          <a:p>
            <a:pPr lvl="1"/>
            <a:r>
              <a:rPr lang="en-GB" i="1" dirty="0"/>
              <a:t>Greater colour depth improves image quality by allowing more colours to be shown, making images look more realistic.</a:t>
            </a:r>
          </a:p>
          <a:p>
            <a:endParaRPr lang="en-GB" dirty="0"/>
          </a:p>
          <a:p>
            <a:r>
              <a:rPr lang="en-GB" dirty="0"/>
              <a:t>What is the advantage of having a lower colour depth?</a:t>
            </a:r>
          </a:p>
          <a:p>
            <a:pPr lvl="1"/>
            <a:r>
              <a:rPr lang="en-GB" i="1" dirty="0"/>
              <a:t>Lower colour depth reduces file size, making images quicker to store, upload, and download.</a:t>
            </a:r>
          </a:p>
          <a:p>
            <a:endParaRPr lang="en-GB" dirty="0"/>
          </a:p>
          <a:p>
            <a:r>
              <a:rPr lang="en-GB" dirty="0"/>
              <a:t>What is the advantage of having a greater resolution?</a:t>
            </a:r>
          </a:p>
          <a:p>
            <a:pPr lvl="1"/>
            <a:r>
              <a:rPr lang="en-GB" i="1" dirty="0"/>
              <a:t>Greater resolution increases the number of pixels, resulting in clearer and more detailed images.</a:t>
            </a:r>
          </a:p>
          <a:p>
            <a:endParaRPr lang="en-GB" dirty="0"/>
          </a:p>
          <a:p>
            <a:r>
              <a:rPr lang="en-GB" dirty="0"/>
              <a:t>What is the advantage of having a lower resolution?</a:t>
            </a:r>
          </a:p>
          <a:p>
            <a:pPr lvl="1"/>
            <a:r>
              <a:rPr lang="en-GB" i="1" dirty="0"/>
              <a:t>Lower resolution reduces file size, improving loading speed and reducing storage requirements.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473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98A3985-D983-1CD7-F798-C976D6FF2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Exam Style Questions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1D22AF5-DD55-82CE-B9E3-BF060DAFC1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 fontScale="70000" lnSpcReduction="20000"/>
          </a:bodyPr>
          <a:lstStyle/>
          <a:p>
            <a:r>
              <a:rPr lang="en-GB" b="1" dirty="0"/>
              <a:t>Question 1 (Multiple choice – 1 mark)</a:t>
            </a:r>
          </a:p>
          <a:p>
            <a:pPr lvl="1"/>
            <a:r>
              <a:rPr lang="en-GB" dirty="0"/>
              <a:t>What is a pixel?</a:t>
            </a:r>
          </a:p>
          <a:p>
            <a:pPr lvl="2"/>
            <a:r>
              <a:rPr lang="en-GB" dirty="0"/>
              <a:t>A. A file format used for images</a:t>
            </a:r>
          </a:p>
          <a:p>
            <a:pPr lvl="2"/>
            <a:r>
              <a:rPr lang="en-GB" dirty="0"/>
              <a:t>B. A single dot of colour in a digital image</a:t>
            </a:r>
          </a:p>
          <a:p>
            <a:pPr lvl="2"/>
            <a:r>
              <a:rPr lang="en-GB" dirty="0"/>
              <a:t>C. The total size of an image file</a:t>
            </a:r>
          </a:p>
          <a:p>
            <a:pPr lvl="2"/>
            <a:r>
              <a:rPr lang="en-GB" dirty="0"/>
              <a:t>D. The number of colours in an image</a:t>
            </a:r>
          </a:p>
          <a:p>
            <a:r>
              <a:rPr lang="en-GB" b="1" dirty="0"/>
              <a:t>Question 2 (Short answer – 2 marks)</a:t>
            </a:r>
          </a:p>
          <a:p>
            <a:pPr lvl="1"/>
            <a:r>
              <a:rPr lang="en-GB" dirty="0"/>
              <a:t>Define image resolution and explain how it is related to image quality.</a:t>
            </a:r>
          </a:p>
          <a:p>
            <a:r>
              <a:rPr lang="en-GB" b="1" dirty="0"/>
              <a:t>Question 3 (Understanding concepts – 3 marks)</a:t>
            </a:r>
          </a:p>
          <a:p>
            <a:pPr lvl="1"/>
            <a:r>
              <a:rPr lang="en-GB" dirty="0"/>
              <a:t>An image has a width of 800 pixels and a height of 600 pixels.</a:t>
            </a:r>
          </a:p>
          <a:p>
            <a:pPr lvl="1"/>
            <a:r>
              <a:rPr lang="en-GB" dirty="0"/>
              <a:t>Calculate the total number of pixels in the image.</a:t>
            </a:r>
          </a:p>
          <a:p>
            <a:pPr lvl="1"/>
            <a:r>
              <a:rPr lang="en-GB" dirty="0"/>
              <a:t>State one effect increasing the number of pixels would have on the image.</a:t>
            </a:r>
          </a:p>
          <a:p>
            <a:r>
              <a:rPr lang="en-GB" b="1" dirty="0"/>
              <a:t>Question 4 (Colour depth – 3 marks)</a:t>
            </a:r>
          </a:p>
          <a:p>
            <a:pPr lvl="1"/>
            <a:r>
              <a:rPr lang="en-GB" dirty="0"/>
              <a:t>Explain what is meant by colour depth and describe one effect increasing colour depth has on:</a:t>
            </a:r>
          </a:p>
          <a:p>
            <a:pPr lvl="2"/>
            <a:r>
              <a:rPr lang="en-GB" dirty="0"/>
              <a:t>Image quality</a:t>
            </a:r>
          </a:p>
          <a:p>
            <a:pPr lvl="2"/>
            <a:r>
              <a:rPr lang="en-GB" dirty="0"/>
              <a:t>File size</a:t>
            </a:r>
          </a:p>
          <a:p>
            <a:r>
              <a:rPr lang="en-GB" b="1" dirty="0"/>
              <a:t>Question 5 (Calculation – 4 marks)</a:t>
            </a:r>
          </a:p>
          <a:p>
            <a:pPr lvl="1"/>
            <a:r>
              <a:rPr lang="en-GB" dirty="0"/>
              <a:t>An image is 1,024 pixels wide and 768 pixels high.</a:t>
            </a:r>
          </a:p>
          <a:p>
            <a:pPr lvl="1"/>
            <a:r>
              <a:rPr lang="en-GB" dirty="0"/>
              <a:t>The colour depth is 8 bits per pixel.</a:t>
            </a:r>
          </a:p>
          <a:p>
            <a:pPr lvl="1"/>
            <a:r>
              <a:rPr lang="en-GB" dirty="0"/>
              <a:t>Calculate the file size in bytes.</a:t>
            </a:r>
          </a:p>
          <a:p>
            <a:pPr lvl="1"/>
            <a:r>
              <a:rPr lang="en-GB" dirty="0"/>
              <a:t>Show all your working.</a:t>
            </a:r>
          </a:p>
          <a:p>
            <a:r>
              <a:rPr lang="en-GB" b="1" dirty="0"/>
              <a:t>Question 6 (Extended response – 4 marks)</a:t>
            </a:r>
          </a:p>
          <a:p>
            <a:pPr lvl="1"/>
            <a:r>
              <a:rPr lang="en-GB" dirty="0"/>
              <a:t>Compare the effect of increasing resolution and increasing colour depth on:</a:t>
            </a:r>
          </a:p>
          <a:p>
            <a:pPr lvl="2"/>
            <a:r>
              <a:rPr lang="en-GB" dirty="0"/>
              <a:t>Image quality</a:t>
            </a:r>
          </a:p>
          <a:p>
            <a:pPr lvl="2"/>
            <a:r>
              <a:rPr lang="en-GB" dirty="0"/>
              <a:t>File size</a:t>
            </a:r>
          </a:p>
        </p:txBody>
      </p:sp>
    </p:spTree>
    <p:extLst>
      <p:ext uri="{BB962C8B-B14F-4D97-AF65-F5344CB8AC3E}">
        <p14:creationId xmlns:p14="http://schemas.microsoft.com/office/powerpoint/2010/main" val="1286170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76DE0-9461-DEE8-FE23-809A8ED33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2685256"/>
          </a:xfrm>
        </p:spPr>
        <p:txBody>
          <a:bodyPr>
            <a:normAutofit/>
          </a:bodyPr>
          <a:lstStyle/>
          <a:p>
            <a:r>
              <a:rPr lang="en-GB" b="1" dirty="0"/>
              <a:t>Topic: </a:t>
            </a:r>
            <a:r>
              <a:rPr lang="en-GB" dirty="0"/>
              <a:t>J277.1.2.4</a:t>
            </a:r>
            <a:br>
              <a:rPr lang="en-GB" dirty="0"/>
            </a:br>
            <a:r>
              <a:rPr lang="en-GB" b="1" dirty="0"/>
              <a:t>Title:</a:t>
            </a:r>
            <a:r>
              <a:rPr lang="en-GB" dirty="0"/>
              <a:t> Data Storage – Images</a:t>
            </a:r>
            <a:br>
              <a:rPr lang="en-GB" dirty="0"/>
            </a:br>
            <a:r>
              <a:rPr lang="en-GB" b="1" dirty="0"/>
              <a:t>Date:</a:t>
            </a:r>
            <a:r>
              <a:rPr lang="en-GB" dirty="0"/>
              <a:t> </a:t>
            </a:r>
            <a:fld id="{6DA72C71-9AE0-4BFE-AD72-4DC08F8A08BD}" type="datetime1">
              <a:rPr lang="en-GB"/>
              <a:pPr/>
              <a:t>07/01/2026</a:t>
            </a:fld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FED71F-8CDA-767C-E218-6F2589621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8999"/>
            <a:ext cx="10515600" cy="2747963"/>
          </a:xfrm>
        </p:spPr>
        <p:txBody>
          <a:bodyPr/>
          <a:lstStyle/>
          <a:p>
            <a:r>
              <a:rPr lang="en-GB" dirty="0"/>
              <a:t>Put today’s title and date.</a:t>
            </a:r>
          </a:p>
          <a:p>
            <a:r>
              <a:rPr lang="en-GB" u="sng" dirty="0"/>
              <a:t>Underline both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676C0A-3B53-4957-3D0B-969DAFB734C2}"/>
              </a:ext>
            </a:extLst>
          </p:cNvPr>
          <p:cNvSpPr txBox="1"/>
          <p:nvPr/>
        </p:nvSpPr>
        <p:spPr>
          <a:xfrm>
            <a:off x="0" y="0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Today’s date:</a:t>
            </a:r>
          </a:p>
        </p:txBody>
      </p:sp>
    </p:spTree>
    <p:extLst>
      <p:ext uri="{BB962C8B-B14F-4D97-AF65-F5344CB8AC3E}">
        <p14:creationId xmlns:p14="http://schemas.microsoft.com/office/powerpoint/2010/main" val="1090794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54071-E9A2-3256-683E-802A2353E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Knowledge Objectives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666C24B-7589-4147-8B5D-12F5636273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671455"/>
              </p:ext>
            </p:extLst>
          </p:nvPr>
        </p:nvGraphicFramePr>
        <p:xfrm>
          <a:off x="838200" y="2159000"/>
          <a:ext cx="10515600" cy="2737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42113445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26719734"/>
                    </a:ext>
                  </a:extLst>
                </a:gridCol>
              </a:tblGrid>
              <a:tr h="184785"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8800274"/>
                  </a:ext>
                </a:extLst>
              </a:tr>
              <a:tr h="2402199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 b="1" dirty="0"/>
                        <a:t>Images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 How an image is represented as a series of pixels, represented in binary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Metadata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The effect of colour depth and resolution on: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The quality of the image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The size of an image file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Required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Each pixel has a specific colour, represented by a specific code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effect on image size and quality when changing colour depth and resolution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Metadata stores additional image information (e.g. height, width, etc.)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1101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3972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81FE-8217-3642-C69A-3A38DF74A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Sub-title: </a:t>
            </a:r>
            <a:br>
              <a:rPr lang="en-GB" dirty="0"/>
            </a:br>
            <a:r>
              <a:rPr lang="en-GB" b="1" u="sng" dirty="0"/>
              <a:t>Digital images – Pixels, Height &amp; Width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370D5-E291-F433-C5B7-614DA2E49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highlight>
                  <a:srgbClr val="FFFF00"/>
                </a:highlight>
              </a:rPr>
              <a:t>Write the sub-title and underline</a:t>
            </a:r>
          </a:p>
          <a:p>
            <a:r>
              <a:rPr lang="en-GB" dirty="0">
                <a:highlight>
                  <a:srgbClr val="FFFF00"/>
                </a:highlight>
              </a:rPr>
              <a:t>Copy out the following information:</a:t>
            </a:r>
          </a:p>
          <a:p>
            <a:pPr lvl="1"/>
            <a:r>
              <a:rPr lang="en-GB" dirty="0"/>
              <a:t>Digital images are made up of individual dots of colour.</a:t>
            </a:r>
          </a:p>
          <a:p>
            <a:pPr lvl="1"/>
            <a:r>
              <a:rPr lang="en-GB" dirty="0"/>
              <a:t>These dots of colour are called pixels.</a:t>
            </a:r>
          </a:p>
          <a:p>
            <a:pPr lvl="1"/>
            <a:r>
              <a:rPr lang="en-GB" dirty="0"/>
              <a:t>Pixels are organised (mapped out) into columns and rows</a:t>
            </a:r>
          </a:p>
          <a:p>
            <a:pPr lvl="1"/>
            <a:r>
              <a:rPr lang="en-GB" dirty="0"/>
              <a:t>Each pixel is made up of a mixture of Red, Green &amp; Blue</a:t>
            </a:r>
          </a:p>
          <a:p>
            <a:pPr lvl="1"/>
            <a:r>
              <a:rPr lang="en-GB" dirty="0"/>
              <a:t>The number of pixels wide is referred to as the image width</a:t>
            </a:r>
          </a:p>
          <a:p>
            <a:pPr lvl="1"/>
            <a:r>
              <a:rPr lang="en-GB" dirty="0"/>
              <a:t>The number of pixels high is referred to as the image height</a:t>
            </a:r>
          </a:p>
          <a:p>
            <a:pPr lvl="1"/>
            <a:r>
              <a:rPr lang="en-GB" dirty="0"/>
              <a:t>The height and width of a digital image is called the </a:t>
            </a:r>
            <a:r>
              <a:rPr lang="en-GB" b="1" dirty="0"/>
              <a:t>resolution</a:t>
            </a:r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2"/>
            <a:endParaRPr lang="en-GB" dirty="0"/>
          </a:p>
          <a:p>
            <a:pPr lvl="1"/>
            <a:endParaRPr lang="en-GB" dirty="0"/>
          </a:p>
          <a:p>
            <a:endParaRPr lang="en-GB" dirty="0">
              <a:highlight>
                <a:srgbClr val="FFFF00"/>
              </a:highlight>
            </a:endParaRPr>
          </a:p>
          <a:p>
            <a:pPr lvl="1"/>
            <a:endParaRPr lang="en-GB" dirty="0">
              <a:highlight>
                <a:srgbClr val="FFFF00"/>
              </a:highlight>
            </a:endParaRPr>
          </a:p>
          <a:p>
            <a:pPr lvl="2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3882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81FE-8217-3642-C69A-3A38DF74A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Sub-title: </a:t>
            </a:r>
            <a:br>
              <a:rPr lang="en-GB" dirty="0"/>
            </a:br>
            <a:r>
              <a:rPr lang="en-GB" b="1" u="sng" dirty="0"/>
              <a:t>Digital images – Colour depth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370D5-E291-F433-C5B7-614DA2E49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Each pixel is made up of a mixture of Red, Green &amp; Blue to create the colour needed.</a:t>
            </a:r>
          </a:p>
          <a:p>
            <a:r>
              <a:rPr lang="en-GB" dirty="0"/>
              <a:t>Each pixel is allocated a set number of binary bits to represent the colour. This is referred to as the colour depth.</a:t>
            </a:r>
          </a:p>
          <a:p>
            <a:r>
              <a:rPr lang="en-GB" dirty="0"/>
              <a:t>If each pixel has 8-bit colour-depth then each pixel can be 256 different colours.</a:t>
            </a:r>
          </a:p>
          <a:p>
            <a:r>
              <a:rPr lang="en-GB" dirty="0"/>
              <a:t>If each pixel has 24-bit colour (8-bit for red, 8-bit for green, 8-bit for blue) then it can be 16.7 million colours.</a:t>
            </a:r>
          </a:p>
          <a:p>
            <a:r>
              <a:rPr lang="en-GB" dirty="0"/>
              <a:t>An increase in colour-depth allows a wider range of colours which more accurately represent what we see in real life, however it also means that more data has to be stored which takes up a greater amount of storage space and takes longer to transfer.</a:t>
            </a:r>
          </a:p>
        </p:txBody>
      </p:sp>
    </p:spTree>
    <p:extLst>
      <p:ext uri="{BB962C8B-B14F-4D97-AF65-F5344CB8AC3E}">
        <p14:creationId xmlns:p14="http://schemas.microsoft.com/office/powerpoint/2010/main" val="1944122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81FE-8217-3642-C69A-3A38DF74A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Sub-title: </a:t>
            </a:r>
            <a:br>
              <a:rPr lang="en-GB" dirty="0"/>
            </a:br>
            <a:r>
              <a:rPr lang="en-GB" b="1" u="sng" dirty="0"/>
              <a:t>Digital images – Metadata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370D5-E291-F433-C5B7-614DA2E49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highlight>
                  <a:srgbClr val="FFFF00"/>
                </a:highlight>
              </a:rPr>
              <a:t>Write the sub-title and underline</a:t>
            </a:r>
          </a:p>
          <a:p>
            <a:r>
              <a:rPr lang="en-GB" dirty="0">
                <a:highlight>
                  <a:srgbClr val="FFFF00"/>
                </a:highlight>
              </a:rPr>
              <a:t>Copy out the following information:</a:t>
            </a:r>
          </a:p>
          <a:p>
            <a:pPr lvl="1"/>
            <a:r>
              <a:rPr lang="en-GB" dirty="0"/>
              <a:t>Digital image files include additional data stored inside the file called metadata.</a:t>
            </a:r>
          </a:p>
          <a:p>
            <a:pPr lvl="1"/>
            <a:r>
              <a:rPr lang="en-GB" dirty="0"/>
              <a:t>Metadata is data about the file such as height, width, colour depth, author, creation date, GPS location, camera lens used, focal point etc</a:t>
            </a:r>
          </a:p>
          <a:p>
            <a:pPr lvl="1"/>
            <a:endParaRPr lang="en-GB" dirty="0"/>
          </a:p>
          <a:p>
            <a:pPr lvl="2"/>
            <a:endParaRPr lang="en-GB" dirty="0"/>
          </a:p>
          <a:p>
            <a:pPr lvl="1"/>
            <a:endParaRPr lang="en-GB" dirty="0"/>
          </a:p>
          <a:p>
            <a:endParaRPr lang="en-GB" dirty="0">
              <a:highlight>
                <a:srgbClr val="FFFF00"/>
              </a:highlight>
            </a:endParaRPr>
          </a:p>
          <a:p>
            <a:pPr lvl="1"/>
            <a:endParaRPr lang="en-GB" dirty="0">
              <a:highlight>
                <a:srgbClr val="FFFF00"/>
              </a:highlight>
            </a:endParaRPr>
          </a:p>
          <a:p>
            <a:pPr lvl="2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4945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81FE-8217-3642-C69A-3A38DF74A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Sub-title: </a:t>
            </a:r>
            <a:br>
              <a:rPr lang="en-GB" dirty="0"/>
            </a:br>
            <a:r>
              <a:rPr lang="en-GB" b="1" u="sng" dirty="0"/>
              <a:t>Digital images – Image quality and file size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370D5-E291-F433-C5B7-614DA2E49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>
                <a:highlight>
                  <a:srgbClr val="FFFF00"/>
                </a:highlight>
              </a:rPr>
              <a:t>Write the sub-title and underline</a:t>
            </a:r>
          </a:p>
          <a:p>
            <a:r>
              <a:rPr lang="en-GB" dirty="0">
                <a:highlight>
                  <a:srgbClr val="FFFF00"/>
                </a:highlight>
              </a:rPr>
              <a:t>Copy out the following information:</a:t>
            </a:r>
          </a:p>
          <a:p>
            <a:pPr lvl="1"/>
            <a:r>
              <a:rPr lang="en-GB" dirty="0"/>
              <a:t>colour depth x image height (pixels) x image width (pixels) + Metadata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Worked example: HD image using 24-bit True Colour</a:t>
            </a:r>
          </a:p>
          <a:p>
            <a:pPr lvl="2"/>
            <a:r>
              <a:rPr lang="en-GB" dirty="0"/>
              <a:t>colour depth: 24-bit</a:t>
            </a:r>
          </a:p>
          <a:p>
            <a:pPr lvl="2"/>
            <a:r>
              <a:rPr lang="en-GB" dirty="0"/>
              <a:t>Image height: 1080 pixels</a:t>
            </a:r>
          </a:p>
          <a:p>
            <a:pPr lvl="2"/>
            <a:r>
              <a:rPr lang="en-GB" dirty="0"/>
              <a:t>Image width: 1920 pixels</a:t>
            </a:r>
          </a:p>
          <a:p>
            <a:pPr lvl="2"/>
            <a:r>
              <a:rPr lang="en-GB" dirty="0"/>
              <a:t>= file size of 49,766,400 bits (6,220,000 Bytes / 6.22MB)</a:t>
            </a:r>
          </a:p>
          <a:p>
            <a:pPr lvl="2"/>
            <a:endParaRPr lang="en-GB" dirty="0"/>
          </a:p>
          <a:p>
            <a:pPr lvl="1"/>
            <a:r>
              <a:rPr lang="en-GB" dirty="0"/>
              <a:t>Worked example: HD image using 8-bit Colour</a:t>
            </a:r>
          </a:p>
          <a:p>
            <a:pPr lvl="2"/>
            <a:r>
              <a:rPr lang="en-GB" dirty="0"/>
              <a:t>colour depth: 8-bit</a:t>
            </a:r>
          </a:p>
          <a:p>
            <a:pPr lvl="2"/>
            <a:r>
              <a:rPr lang="en-GB" dirty="0"/>
              <a:t>Image height: 1080 pixels</a:t>
            </a:r>
          </a:p>
          <a:p>
            <a:pPr lvl="2"/>
            <a:r>
              <a:rPr lang="en-GB" dirty="0"/>
              <a:t>Image width: 1920 pixels</a:t>
            </a:r>
          </a:p>
          <a:p>
            <a:pPr lvl="2"/>
            <a:r>
              <a:rPr lang="en-GB" dirty="0"/>
              <a:t>= file size of 16,588,800 bits (2,073,000 Bytes / 2.07MB)</a:t>
            </a:r>
          </a:p>
          <a:p>
            <a:pPr lvl="2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2"/>
            <a:endParaRPr lang="en-GB" dirty="0"/>
          </a:p>
          <a:p>
            <a:pPr lvl="1"/>
            <a:endParaRPr lang="en-GB" dirty="0"/>
          </a:p>
          <a:p>
            <a:endParaRPr lang="en-GB" dirty="0">
              <a:highlight>
                <a:srgbClr val="FFFF00"/>
              </a:highlight>
            </a:endParaRPr>
          </a:p>
          <a:p>
            <a:pPr lvl="1"/>
            <a:endParaRPr lang="en-GB" dirty="0">
              <a:highlight>
                <a:srgbClr val="FFFF00"/>
              </a:highlight>
            </a:endParaRPr>
          </a:p>
          <a:p>
            <a:pPr lvl="2"/>
            <a:endParaRPr lang="en-GB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98252C5-4B3E-71D4-0151-6E86859156F8}"/>
              </a:ext>
            </a:extLst>
          </p:cNvPr>
          <p:cNvSpPr/>
          <p:nvPr/>
        </p:nvSpPr>
        <p:spPr>
          <a:xfrm>
            <a:off x="7961151" y="3429000"/>
            <a:ext cx="3552039" cy="262575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Reducing the colour depth means that the numbers of colours used is much lower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Fewer colours used means lower image quality.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Fewer colours used means smaller image file size</a:t>
            </a:r>
          </a:p>
        </p:txBody>
      </p:sp>
    </p:spTree>
    <p:extLst>
      <p:ext uri="{BB962C8B-B14F-4D97-AF65-F5344CB8AC3E}">
        <p14:creationId xmlns:p14="http://schemas.microsoft.com/office/powerpoint/2010/main" val="2379002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81FE-8217-3642-C69A-3A38DF74A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Sub-title: </a:t>
            </a:r>
            <a:br>
              <a:rPr lang="en-GB" dirty="0"/>
            </a:br>
            <a:r>
              <a:rPr lang="en-GB" b="1" u="sng" dirty="0"/>
              <a:t>Digital images – Image quality and file size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370D5-E291-F433-C5B7-614DA2E49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>
                <a:highlight>
                  <a:srgbClr val="FFFF00"/>
                </a:highlight>
              </a:rPr>
              <a:t>Write the sub-title and underline</a:t>
            </a:r>
          </a:p>
          <a:p>
            <a:r>
              <a:rPr lang="en-GB" dirty="0">
                <a:highlight>
                  <a:srgbClr val="FFFF00"/>
                </a:highlight>
              </a:rPr>
              <a:t>Copy out the following information:</a:t>
            </a:r>
          </a:p>
          <a:p>
            <a:pPr lvl="1"/>
            <a:r>
              <a:rPr lang="en-GB" dirty="0"/>
              <a:t>colour depth x image height (pixels) x image width (pixels) + Metadata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Worked example: UHD image using 24-bit True Colour</a:t>
            </a:r>
          </a:p>
          <a:p>
            <a:pPr lvl="2"/>
            <a:r>
              <a:rPr lang="en-GB" dirty="0"/>
              <a:t>colour depth: 24-bit</a:t>
            </a:r>
          </a:p>
          <a:p>
            <a:pPr lvl="2"/>
            <a:r>
              <a:rPr lang="en-GB" dirty="0"/>
              <a:t>Image height: 2160 pixels</a:t>
            </a:r>
          </a:p>
          <a:p>
            <a:pPr lvl="2"/>
            <a:r>
              <a:rPr lang="en-GB" dirty="0"/>
              <a:t>Image width: 3840 pixels</a:t>
            </a:r>
          </a:p>
          <a:p>
            <a:pPr lvl="2"/>
            <a:r>
              <a:rPr lang="en-GB" dirty="0"/>
              <a:t>= file size of 199,065,600 bits (24,883,200 Bytes / 24.88MB)</a:t>
            </a:r>
          </a:p>
          <a:p>
            <a:pPr lvl="2"/>
            <a:endParaRPr lang="en-GB" dirty="0"/>
          </a:p>
          <a:p>
            <a:pPr lvl="1"/>
            <a:r>
              <a:rPr lang="en-GB" dirty="0"/>
              <a:t>Worked example: HD image using 24-bit True Colour</a:t>
            </a:r>
          </a:p>
          <a:p>
            <a:pPr lvl="2"/>
            <a:r>
              <a:rPr lang="en-GB" dirty="0"/>
              <a:t>colour depth: 24-bit</a:t>
            </a:r>
          </a:p>
          <a:p>
            <a:pPr lvl="2"/>
            <a:r>
              <a:rPr lang="en-GB" dirty="0"/>
              <a:t>Image height: 1080 pixels</a:t>
            </a:r>
          </a:p>
          <a:p>
            <a:pPr lvl="2"/>
            <a:r>
              <a:rPr lang="en-GB" dirty="0"/>
              <a:t>Image width: 1920 pixels</a:t>
            </a:r>
          </a:p>
          <a:p>
            <a:pPr lvl="2"/>
            <a:r>
              <a:rPr lang="en-GB" dirty="0"/>
              <a:t>= file size of 49,766,400 bits (6,220,000 Bytes / 6.22MB)</a:t>
            </a:r>
          </a:p>
          <a:p>
            <a:pPr lvl="2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2"/>
            <a:endParaRPr lang="en-GB" dirty="0"/>
          </a:p>
          <a:p>
            <a:pPr lvl="1"/>
            <a:endParaRPr lang="en-GB" dirty="0"/>
          </a:p>
          <a:p>
            <a:endParaRPr lang="en-GB" dirty="0">
              <a:highlight>
                <a:srgbClr val="FFFF00"/>
              </a:highlight>
            </a:endParaRPr>
          </a:p>
          <a:p>
            <a:pPr lvl="1"/>
            <a:endParaRPr lang="en-GB" dirty="0">
              <a:highlight>
                <a:srgbClr val="FFFF00"/>
              </a:highlight>
            </a:endParaRPr>
          </a:p>
          <a:p>
            <a:pPr lvl="2"/>
            <a:endParaRPr lang="en-GB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98252C5-4B3E-71D4-0151-6E86859156F8}"/>
              </a:ext>
            </a:extLst>
          </p:cNvPr>
          <p:cNvSpPr/>
          <p:nvPr/>
        </p:nvSpPr>
        <p:spPr>
          <a:xfrm>
            <a:off x="8036652" y="3112850"/>
            <a:ext cx="3552039" cy="319904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Reducing the resolution means there are fewer pixels used to make the image which will reduce the level of detail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Pixelation is when there are not enough pixels to fill the space available and so looks blocky as pixels become stretched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Fewer pixels used means lower image quality.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Fewer pixels used means smaller image file size</a:t>
            </a:r>
          </a:p>
        </p:txBody>
      </p:sp>
    </p:spTree>
    <p:extLst>
      <p:ext uri="{BB962C8B-B14F-4D97-AF65-F5344CB8AC3E}">
        <p14:creationId xmlns:p14="http://schemas.microsoft.com/office/powerpoint/2010/main" val="1504568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81FE-8217-3642-C69A-3A38DF74A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Sub-title: </a:t>
            </a:r>
            <a:br>
              <a:rPr lang="en-GB" dirty="0"/>
            </a:br>
            <a:r>
              <a:rPr lang="en-GB" b="1" u="sng" dirty="0"/>
              <a:t>Digital images –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370D5-E291-F433-C5B7-614DA2E49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highlight>
                  <a:srgbClr val="FFFF00"/>
                </a:highlight>
              </a:rPr>
              <a:t>Write the sub-title and underline</a:t>
            </a:r>
          </a:p>
          <a:p>
            <a:r>
              <a:rPr lang="en-GB" dirty="0">
                <a:highlight>
                  <a:srgbClr val="FFFF00"/>
                </a:highlight>
              </a:rPr>
              <a:t>Copy out the following information:</a:t>
            </a:r>
          </a:p>
          <a:p>
            <a:pPr lvl="1"/>
            <a:r>
              <a:rPr lang="en-GB" dirty="0"/>
              <a:t>Reducing the resolution reduces the level of detail and leads to pixelation</a:t>
            </a:r>
          </a:p>
          <a:p>
            <a:pPr lvl="1"/>
            <a:r>
              <a:rPr lang="en-GB" dirty="0"/>
              <a:t>Reducing the colour depth reduces the colour quality which means it will not reflect the colour it is meant to be</a:t>
            </a:r>
          </a:p>
          <a:p>
            <a:pPr lvl="1"/>
            <a:r>
              <a:rPr lang="en-GB" dirty="0"/>
              <a:t>By reducing the resolution or colour depth the file size becomes smaller</a:t>
            </a:r>
          </a:p>
          <a:p>
            <a:pPr lvl="1"/>
            <a:r>
              <a:rPr lang="en-GB" dirty="0"/>
              <a:t>By increasing the resolution or colour depth the file size becomes larger</a:t>
            </a:r>
          </a:p>
          <a:p>
            <a:pPr lvl="2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2"/>
            <a:endParaRPr lang="en-GB" dirty="0"/>
          </a:p>
          <a:p>
            <a:pPr lvl="1"/>
            <a:endParaRPr lang="en-GB" dirty="0"/>
          </a:p>
          <a:p>
            <a:endParaRPr lang="en-GB" dirty="0">
              <a:highlight>
                <a:srgbClr val="FFFF00"/>
              </a:highlight>
            </a:endParaRPr>
          </a:p>
          <a:p>
            <a:pPr lvl="1"/>
            <a:endParaRPr lang="en-GB" dirty="0">
              <a:highlight>
                <a:srgbClr val="FFFF00"/>
              </a:highlight>
            </a:endParaRPr>
          </a:p>
          <a:p>
            <a:pPr lvl="2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7397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70A0F26BAE5E40950502EB18AE2306" ma:contentTypeVersion="12" ma:contentTypeDescription="Create a new document." ma:contentTypeScope="" ma:versionID="9548b167d6f91841ecb8a387cd175fcf">
  <xsd:schema xmlns:xsd="http://www.w3.org/2001/XMLSchema" xmlns:xs="http://www.w3.org/2001/XMLSchema" xmlns:p="http://schemas.microsoft.com/office/2006/metadata/properties" xmlns:ns2="5c348ab7-c4f6-46c3-b69b-b91d4db37fac" xmlns:ns3="44ba5890-ab2c-47f6-9d80-ec07230553a0" targetNamespace="http://schemas.microsoft.com/office/2006/metadata/properties" ma:root="true" ma:fieldsID="a86b4c7dd82f87ba5e131256ff5a2085" ns2:_="" ns3:_="">
    <xsd:import namespace="5c348ab7-c4f6-46c3-b69b-b91d4db37fac"/>
    <xsd:import namespace="44ba5890-ab2c-47f6-9d80-ec07230553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348ab7-c4f6-46c3-b69b-b91d4db37f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323d69b0-bafc-4583-bcfa-a871482076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ba5890-ab2c-47f6-9d80-ec07230553a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297006e-c247-4f27-bed2-7d0f74b911a2}" ma:internalName="TaxCatchAll" ma:showField="CatchAllData" ma:web="44ba5890-ab2c-47f6-9d80-ec07230553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c348ab7-c4f6-46c3-b69b-b91d4db37fac">
      <Terms xmlns="http://schemas.microsoft.com/office/infopath/2007/PartnerControls"/>
    </lcf76f155ced4ddcb4097134ff3c332f>
    <TaxCatchAll xmlns="44ba5890-ab2c-47f6-9d80-ec07230553a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D91E205-9046-4478-93A8-659CF141DB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348ab7-c4f6-46c3-b69b-b91d4db37fac"/>
    <ds:schemaRef ds:uri="44ba5890-ab2c-47f6-9d80-ec07230553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3CC8A7F-B0B9-4736-AA01-2B843821DF95}">
  <ds:schemaRefs>
    <ds:schemaRef ds:uri="http://schemas.microsoft.com/office/2006/metadata/properties"/>
    <ds:schemaRef ds:uri="http://schemas.microsoft.com/office/infopath/2007/PartnerControls"/>
    <ds:schemaRef ds:uri="5c348ab7-c4f6-46c3-b69b-b91d4db37fac"/>
    <ds:schemaRef ds:uri="44ba5890-ab2c-47f6-9d80-ec07230553a0"/>
  </ds:schemaRefs>
</ds:datastoreItem>
</file>

<file path=customXml/itemProps3.xml><?xml version="1.0" encoding="utf-8"?>
<ds:datastoreItem xmlns:ds="http://schemas.openxmlformats.org/officeDocument/2006/customXml" ds:itemID="{FF42EBAE-0E9F-4ED2-8A1C-3B355CADF2D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703</TotalTime>
  <Words>1197</Words>
  <Application>Microsoft Office PowerPoint</Application>
  <PresentationFormat>Widescreen</PresentationFormat>
  <Paragraphs>167</Paragraphs>
  <Slides>12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Office Theme</vt:lpstr>
      <vt:lpstr>PowerPoint Presentation</vt:lpstr>
      <vt:lpstr>Topic: J277.1.2.4 Title: Data Storage – Images Date: 07/01/2026</vt:lpstr>
      <vt:lpstr>Knowledge Objectives</vt:lpstr>
      <vt:lpstr>Sub-title:  Digital images – Pixels, Height &amp; Width</vt:lpstr>
      <vt:lpstr>Sub-title:  Digital images – Colour depth</vt:lpstr>
      <vt:lpstr>Sub-title:  Digital images – Metadata</vt:lpstr>
      <vt:lpstr>Sub-title:  Digital images – Image quality and file size</vt:lpstr>
      <vt:lpstr>Sub-title:  Digital images – Image quality and file size</vt:lpstr>
      <vt:lpstr>Sub-title:  Digital images – Summary</vt:lpstr>
      <vt:lpstr>Suitability</vt:lpstr>
      <vt:lpstr>Suitability (Answers)</vt:lpstr>
      <vt:lpstr>Exam Style 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J277.1.2.2 Secondary Storage</dc:title>
  <dc:creator>Edmund Ryan</dc:creator>
  <cp:lastModifiedBy>Edmund Ryan</cp:lastModifiedBy>
  <cp:revision>172</cp:revision>
  <dcterms:created xsi:type="dcterms:W3CDTF">2023-10-16T08:20:00Z</dcterms:created>
  <dcterms:modified xsi:type="dcterms:W3CDTF">2026-01-07T14:05:01Z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0x010100E970A0F26BAE5E40950502EB18AE2306</vt:lpwstr>
  </property>
  <property fmtid="{D5CDD505-2E9C-101B-9397-08002B2CF9AE}" pid="3" name="Order">
    <vt:r8>1100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</Properties>
</file>