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71" r:id="rId5"/>
    <p:sldId id="256" r:id="rId6"/>
    <p:sldId id="260" r:id="rId7"/>
    <p:sldId id="278" r:id="rId8"/>
    <p:sldId id="272" r:id="rId9"/>
    <p:sldId id="273" r:id="rId10"/>
    <p:sldId id="263" r:id="rId11"/>
    <p:sldId id="274" r:id="rId12"/>
    <p:sldId id="276" r:id="rId13"/>
    <p:sldId id="277" r:id="rId14"/>
    <p:sldId id="275" r:id="rId15"/>
    <p:sldId id="279" r:id="rId16"/>
    <p:sldId id="280" r:id="rId17"/>
    <p:sldId id="28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41945F-58A2-43C4-BF1A-2B210ECC574F}" v="39" dt="2026-02-26T14:05:29.8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32" autoAdjust="0"/>
    <p:restoredTop sz="96283" autoAdjust="0"/>
  </p:normalViewPr>
  <p:slideViewPr>
    <p:cSldViewPr snapToGrid="0">
      <p:cViewPr>
        <p:scale>
          <a:sx n="125" d="100"/>
          <a:sy n="125" d="100"/>
        </p:scale>
        <p:origin x="1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mund Ryan" userId="ff4d3108-fc2b-467a-9bce-8537a42ee52e" providerId="ADAL" clId="{88AA2C57-84A4-4F4F-A1F1-453138892BF0}"/>
    <pc:docChg chg="undo custSel addSld delSld modSld sldOrd modMainMaster">
      <pc:chgData name="Edmund Ryan" userId="ff4d3108-fc2b-467a-9bce-8537a42ee52e" providerId="ADAL" clId="{88AA2C57-84A4-4F4F-A1F1-453138892BF0}" dt="2026-02-26T14:19:45.683" v="1078" actId="113"/>
      <pc:docMkLst>
        <pc:docMk/>
      </pc:docMkLst>
      <pc:sldChg chg="addSp delSp modSp mod modNotesTx">
        <pc:chgData name="Edmund Ryan" userId="ff4d3108-fc2b-467a-9bce-8537a42ee52e" providerId="ADAL" clId="{88AA2C57-84A4-4F4F-A1F1-453138892BF0}" dt="2026-02-26T13:32:31.611" v="665" actId="1076"/>
        <pc:sldMkLst>
          <pc:docMk/>
          <pc:sldMk cId="289413199" sldId="275"/>
        </pc:sldMkLst>
        <pc:spChg chg="mod">
          <ac:chgData name="Edmund Ryan" userId="ff4d3108-fc2b-467a-9bce-8537a42ee52e" providerId="ADAL" clId="{88AA2C57-84A4-4F4F-A1F1-453138892BF0}" dt="2026-02-26T13:31:17.065" v="653" actId="404"/>
          <ac:spMkLst>
            <pc:docMk/>
            <pc:sldMk cId="289413199" sldId="275"/>
            <ac:spMk id="4" creationId="{338387F0-C764-091E-D6A2-320B3B1FC549}"/>
          </ac:spMkLst>
        </pc:spChg>
        <pc:spChg chg="del">
          <ac:chgData name="Edmund Ryan" userId="ff4d3108-fc2b-467a-9bce-8537a42ee52e" providerId="ADAL" clId="{88AA2C57-84A4-4F4F-A1F1-453138892BF0}" dt="2026-02-26T13:27:53.409" v="580"/>
          <ac:spMkLst>
            <pc:docMk/>
            <pc:sldMk cId="289413199" sldId="275"/>
            <ac:spMk id="5" creationId="{F0B56571-39FB-5A72-4886-A2F76728A5C6}"/>
          </ac:spMkLst>
        </pc:spChg>
        <pc:picChg chg="add mod">
          <ac:chgData name="Edmund Ryan" userId="ff4d3108-fc2b-467a-9bce-8537a42ee52e" providerId="ADAL" clId="{88AA2C57-84A4-4F4F-A1F1-453138892BF0}" dt="2026-02-26T13:32:31.611" v="665" actId="1076"/>
          <ac:picMkLst>
            <pc:docMk/>
            <pc:sldMk cId="289413199" sldId="275"/>
            <ac:picMk id="1026" creationId="{644DB838-2294-3F5C-EAC1-7986C115A175}"/>
          </ac:picMkLst>
        </pc:picChg>
        <pc:picChg chg="add mod">
          <ac:chgData name="Edmund Ryan" userId="ff4d3108-fc2b-467a-9bce-8537a42ee52e" providerId="ADAL" clId="{88AA2C57-84A4-4F4F-A1F1-453138892BF0}" dt="2026-02-26T13:32:26.194" v="664" actId="14100"/>
          <ac:picMkLst>
            <pc:docMk/>
            <pc:sldMk cId="289413199" sldId="275"/>
            <ac:picMk id="1028" creationId="{6975C8F7-A0F8-A5C7-E96F-8329607FD8CE}"/>
          </ac:picMkLst>
        </pc:picChg>
      </pc:sldChg>
      <pc:sldChg chg="modSp add mod">
        <pc:chgData name="Edmund Ryan" userId="ff4d3108-fc2b-467a-9bce-8537a42ee52e" providerId="ADAL" clId="{88AA2C57-84A4-4F4F-A1F1-453138892BF0}" dt="2026-02-25T12:43:35.205" v="542" actId="113"/>
        <pc:sldMkLst>
          <pc:docMk/>
          <pc:sldMk cId="4075852519" sldId="276"/>
        </pc:sldMkLst>
        <pc:spChg chg="mod">
          <ac:chgData name="Edmund Ryan" userId="ff4d3108-fc2b-467a-9bce-8537a42ee52e" providerId="ADAL" clId="{88AA2C57-84A4-4F4F-A1F1-453138892BF0}" dt="2026-02-25T12:43:35.205" v="542" actId="113"/>
          <ac:spMkLst>
            <pc:docMk/>
            <pc:sldMk cId="4075852519" sldId="276"/>
            <ac:spMk id="3" creationId="{8380993A-CCC2-29F8-71D1-8C15F176DE81}"/>
          </ac:spMkLst>
        </pc:spChg>
      </pc:sldChg>
      <pc:sldChg chg="modSp add mod">
        <pc:chgData name="Edmund Ryan" userId="ff4d3108-fc2b-467a-9bce-8537a42ee52e" providerId="ADAL" clId="{88AA2C57-84A4-4F4F-A1F1-453138892BF0}" dt="2026-02-25T12:43:56.433" v="547" actId="113"/>
        <pc:sldMkLst>
          <pc:docMk/>
          <pc:sldMk cId="3878100609" sldId="277"/>
        </pc:sldMkLst>
        <pc:spChg chg="mod">
          <ac:chgData name="Edmund Ryan" userId="ff4d3108-fc2b-467a-9bce-8537a42ee52e" providerId="ADAL" clId="{88AA2C57-84A4-4F4F-A1F1-453138892BF0}" dt="2026-02-25T12:43:56.433" v="547" actId="113"/>
          <ac:spMkLst>
            <pc:docMk/>
            <pc:sldMk cId="3878100609" sldId="277"/>
            <ac:spMk id="3" creationId="{181E7E3D-7D9B-E3AE-52ED-AA1CE77B3469}"/>
          </ac:spMkLst>
        </pc:spChg>
      </pc:sldChg>
      <pc:sldChg chg="modSp new mod">
        <pc:chgData name="Edmund Ryan" userId="ff4d3108-fc2b-467a-9bce-8537a42ee52e" providerId="ADAL" clId="{88AA2C57-84A4-4F4F-A1F1-453138892BF0}" dt="2026-02-25T13:11:05.704" v="579" actId="20577"/>
        <pc:sldMkLst>
          <pc:docMk/>
          <pc:sldMk cId="3269208013" sldId="278"/>
        </pc:sldMkLst>
        <pc:spChg chg="mod">
          <ac:chgData name="Edmund Ryan" userId="ff4d3108-fc2b-467a-9bce-8537a42ee52e" providerId="ADAL" clId="{88AA2C57-84A4-4F4F-A1F1-453138892BF0}" dt="2026-02-25T13:09:09.916" v="549"/>
          <ac:spMkLst>
            <pc:docMk/>
            <pc:sldMk cId="3269208013" sldId="278"/>
            <ac:spMk id="2" creationId="{B74187DF-B64A-B7FD-CC71-22284F92160F}"/>
          </ac:spMkLst>
        </pc:spChg>
        <pc:spChg chg="mod">
          <ac:chgData name="Edmund Ryan" userId="ff4d3108-fc2b-467a-9bce-8537a42ee52e" providerId="ADAL" clId="{88AA2C57-84A4-4F4F-A1F1-453138892BF0}" dt="2026-02-25T13:11:05.704" v="579" actId="20577"/>
          <ac:spMkLst>
            <pc:docMk/>
            <pc:sldMk cId="3269208013" sldId="278"/>
            <ac:spMk id="3" creationId="{58DEB985-1556-B95A-B77A-844B3AA75A36}"/>
          </ac:spMkLst>
        </pc:spChg>
      </pc:sldChg>
      <pc:sldChg chg="addSp delSp modSp add mod">
        <pc:chgData name="Edmund Ryan" userId="ff4d3108-fc2b-467a-9bce-8537a42ee52e" providerId="ADAL" clId="{88AA2C57-84A4-4F4F-A1F1-453138892BF0}" dt="2026-02-26T14:00:09.235" v="925" actId="1076"/>
        <pc:sldMkLst>
          <pc:docMk/>
          <pc:sldMk cId="3793882768" sldId="279"/>
        </pc:sldMkLst>
        <pc:spChg chg="add mod">
          <ac:chgData name="Edmund Ryan" userId="ff4d3108-fc2b-467a-9bce-8537a42ee52e" providerId="ADAL" clId="{88AA2C57-84A4-4F4F-A1F1-453138892BF0}" dt="2026-02-26T13:34:37.887" v="919" actId="20577"/>
          <ac:spMkLst>
            <pc:docMk/>
            <pc:sldMk cId="3793882768" sldId="279"/>
            <ac:spMk id="2" creationId="{05B23BE2-7861-F27C-CDAC-19AEEE4A58C4}"/>
          </ac:spMkLst>
        </pc:spChg>
        <pc:picChg chg="del">
          <ac:chgData name="Edmund Ryan" userId="ff4d3108-fc2b-467a-9bce-8537a42ee52e" providerId="ADAL" clId="{88AA2C57-84A4-4F4F-A1F1-453138892BF0}" dt="2026-02-26T13:32:40.016" v="666" actId="478"/>
          <ac:picMkLst>
            <pc:docMk/>
            <pc:sldMk cId="3793882768" sldId="279"/>
            <ac:picMk id="1026" creationId="{B450A080-4028-0809-F68C-4B3099A8782D}"/>
          </ac:picMkLst>
        </pc:picChg>
        <pc:picChg chg="add mod">
          <ac:chgData name="Edmund Ryan" userId="ff4d3108-fc2b-467a-9bce-8537a42ee52e" providerId="ADAL" clId="{88AA2C57-84A4-4F4F-A1F1-453138892BF0}" dt="2026-02-26T14:00:09.235" v="925" actId="1076"/>
          <ac:picMkLst>
            <pc:docMk/>
            <pc:sldMk cId="3793882768" sldId="279"/>
            <ac:picMk id="2050" creationId="{AF22034A-E2A0-FEB3-1AC0-D2986010E277}"/>
          </ac:picMkLst>
        </pc:picChg>
      </pc:sldChg>
      <pc:sldChg chg="addSp delSp modSp new mod modClrScheme chgLayout">
        <pc:chgData name="Edmund Ryan" userId="ff4d3108-fc2b-467a-9bce-8537a42ee52e" providerId="ADAL" clId="{88AA2C57-84A4-4F4F-A1F1-453138892BF0}" dt="2026-02-26T14:19:36.439" v="1057" actId="20577"/>
        <pc:sldMkLst>
          <pc:docMk/>
          <pc:sldMk cId="4085866573" sldId="280"/>
        </pc:sldMkLst>
        <pc:spChg chg="del mod ord">
          <ac:chgData name="Edmund Ryan" userId="ff4d3108-fc2b-467a-9bce-8537a42ee52e" providerId="ADAL" clId="{88AA2C57-84A4-4F4F-A1F1-453138892BF0}" dt="2026-02-26T13:35:38.047" v="921" actId="700"/>
          <ac:spMkLst>
            <pc:docMk/>
            <pc:sldMk cId="4085866573" sldId="280"/>
            <ac:spMk id="2" creationId="{FF894CDB-FB6B-9A71-12CE-B39BD08F6979}"/>
          </ac:spMkLst>
        </pc:spChg>
        <pc:spChg chg="del mod ord">
          <ac:chgData name="Edmund Ryan" userId="ff4d3108-fc2b-467a-9bce-8537a42ee52e" providerId="ADAL" clId="{88AA2C57-84A4-4F4F-A1F1-453138892BF0}" dt="2026-02-26T13:35:38.047" v="921" actId="700"/>
          <ac:spMkLst>
            <pc:docMk/>
            <pc:sldMk cId="4085866573" sldId="280"/>
            <ac:spMk id="3" creationId="{84833D28-F0C0-ABAF-55DE-EB28F038B698}"/>
          </ac:spMkLst>
        </pc:spChg>
        <pc:spChg chg="add mod ord">
          <ac:chgData name="Edmund Ryan" userId="ff4d3108-fc2b-467a-9bce-8537a42ee52e" providerId="ADAL" clId="{88AA2C57-84A4-4F4F-A1F1-453138892BF0}" dt="2026-02-26T14:19:36.439" v="1057" actId="20577"/>
          <ac:spMkLst>
            <pc:docMk/>
            <pc:sldMk cId="4085866573" sldId="280"/>
            <ac:spMk id="4" creationId="{ABDA0E7B-22CB-454B-59C5-D6E52808B00B}"/>
          </ac:spMkLst>
        </pc:spChg>
        <pc:spChg chg="add mod ord">
          <ac:chgData name="Edmund Ryan" userId="ff4d3108-fc2b-467a-9bce-8537a42ee52e" providerId="ADAL" clId="{88AA2C57-84A4-4F4F-A1F1-453138892BF0}" dt="2026-02-26T14:06:41.646" v="1000" actId="15"/>
          <ac:spMkLst>
            <pc:docMk/>
            <pc:sldMk cId="4085866573" sldId="280"/>
            <ac:spMk id="5" creationId="{B691113A-2F43-6EE4-14C9-CC554E5DC4AC}"/>
          </ac:spMkLst>
        </pc:spChg>
      </pc:sldChg>
      <pc:sldChg chg="addSp delSp modSp new mod modClrScheme chgLayout">
        <pc:chgData name="Edmund Ryan" userId="ff4d3108-fc2b-467a-9bce-8537a42ee52e" providerId="ADAL" clId="{88AA2C57-84A4-4F4F-A1F1-453138892BF0}" dt="2026-02-26T14:19:45.683" v="1078" actId="113"/>
        <pc:sldMkLst>
          <pc:docMk/>
          <pc:sldMk cId="3979257667" sldId="281"/>
        </pc:sldMkLst>
        <pc:spChg chg="del mod ord">
          <ac:chgData name="Edmund Ryan" userId="ff4d3108-fc2b-467a-9bce-8537a42ee52e" providerId="ADAL" clId="{88AA2C57-84A4-4F4F-A1F1-453138892BF0}" dt="2026-02-26T13:35:44.324" v="923" actId="700"/>
          <ac:spMkLst>
            <pc:docMk/>
            <pc:sldMk cId="3979257667" sldId="281"/>
            <ac:spMk id="2" creationId="{4A22AEDD-B71A-B3A9-893D-87416E82914E}"/>
          </ac:spMkLst>
        </pc:spChg>
        <pc:spChg chg="del mod ord">
          <ac:chgData name="Edmund Ryan" userId="ff4d3108-fc2b-467a-9bce-8537a42ee52e" providerId="ADAL" clId="{88AA2C57-84A4-4F4F-A1F1-453138892BF0}" dt="2026-02-26T13:35:44.324" v="923" actId="700"/>
          <ac:spMkLst>
            <pc:docMk/>
            <pc:sldMk cId="3979257667" sldId="281"/>
            <ac:spMk id="3" creationId="{6C9BBA2C-0D9C-0789-A541-E68DEA109C91}"/>
          </ac:spMkLst>
        </pc:spChg>
        <pc:spChg chg="add mod ord">
          <ac:chgData name="Edmund Ryan" userId="ff4d3108-fc2b-467a-9bce-8537a42ee52e" providerId="ADAL" clId="{88AA2C57-84A4-4F4F-A1F1-453138892BF0}" dt="2026-02-26T14:19:45.683" v="1078" actId="113"/>
          <ac:spMkLst>
            <pc:docMk/>
            <pc:sldMk cId="3979257667" sldId="281"/>
            <ac:spMk id="4" creationId="{EC747A1B-B7C4-CC2D-D3B0-D9E8DF0FB21A}"/>
          </ac:spMkLst>
        </pc:spChg>
        <pc:spChg chg="add mod ord">
          <ac:chgData name="Edmund Ryan" userId="ff4d3108-fc2b-467a-9bce-8537a42ee52e" providerId="ADAL" clId="{88AA2C57-84A4-4F4F-A1F1-453138892BF0}" dt="2026-02-26T14:04:13.995" v="976" actId="12"/>
          <ac:spMkLst>
            <pc:docMk/>
            <pc:sldMk cId="3979257667" sldId="281"/>
            <ac:spMk id="5" creationId="{173CFE04-2EC1-C007-4C22-34E6CCEEE75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CE2A9E-5133-48F9-AD5A-4C71F5849ABF}" type="datetimeFigureOut">
              <a:rPr lang="en-GB" smtClean="0"/>
              <a:t>26/02/2026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967450-10C0-4942-8CBD-04D7FE6A763E}" type="slidenum">
              <a:rPr lang="en-GB" smtClean="0"/>
              <a:t>‹#›</a:t>
            </a:fld>
            <a:endParaRPr lang="en-GB"/>
          </a:p>
        </p:txBody>
      </p:sp>
    </p:spTree>
    <p:extLst>
      <p:ext uri="{BB962C8B-B14F-4D97-AF65-F5344CB8AC3E}">
        <p14:creationId xmlns:p14="http://schemas.microsoft.com/office/powerpoint/2010/main" val="368389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Images copyrighted?</a:t>
            </a:r>
          </a:p>
        </p:txBody>
      </p:sp>
      <p:sp>
        <p:nvSpPr>
          <p:cNvPr id="4" name="Slide Number Placeholder 3"/>
          <p:cNvSpPr>
            <a:spLocks noGrp="1"/>
          </p:cNvSpPr>
          <p:nvPr>
            <p:ph type="sldNum" sz="quarter" idx="5"/>
          </p:nvPr>
        </p:nvSpPr>
        <p:spPr/>
        <p:txBody>
          <a:bodyPr/>
          <a:lstStyle/>
          <a:p>
            <a:fld id="{77967450-10C0-4942-8CBD-04D7FE6A763E}" type="slidenum">
              <a:rPr lang="en-GB" smtClean="0"/>
              <a:t>11</a:t>
            </a:fld>
            <a:endParaRPr lang="en-GB"/>
          </a:p>
        </p:txBody>
      </p:sp>
    </p:spTree>
    <p:extLst>
      <p:ext uri="{BB962C8B-B14F-4D97-AF65-F5344CB8AC3E}">
        <p14:creationId xmlns:p14="http://schemas.microsoft.com/office/powerpoint/2010/main" val="1162278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26/02/2026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14;p6">
            <a:extLst>
              <a:ext uri="{FF2B5EF4-FFF2-40B4-BE49-F238E27FC236}">
                <a16:creationId xmlns:a16="http://schemas.microsoft.com/office/drawing/2014/main" id="{1B665B0B-12F6-CAB6-2CF0-9C4B47A417C2}"/>
              </a:ext>
            </a:extLst>
          </p:cNvPr>
          <p:cNvGrpSpPr/>
          <p:nvPr userDrawn="1"/>
        </p:nvGrpSpPr>
        <p:grpSpPr>
          <a:xfrm>
            <a:off x="336000" y="165188"/>
            <a:ext cx="11520000" cy="480000"/>
            <a:chOff x="-4661" y="58157"/>
            <a:chExt cx="9913261" cy="477202"/>
          </a:xfrm>
        </p:grpSpPr>
        <p:sp>
          <p:nvSpPr>
            <p:cNvPr id="8" name="Google Shape;115;p6">
              <a:extLst>
                <a:ext uri="{FF2B5EF4-FFF2-40B4-BE49-F238E27FC236}">
                  <a16:creationId xmlns:a16="http://schemas.microsoft.com/office/drawing/2014/main" id="{4473E9A1-2FC1-90E5-6DFD-8B544668DF7C}"/>
                </a:ext>
              </a:extLst>
            </p:cNvPr>
            <p:cNvSpPr/>
            <p:nvPr/>
          </p:nvSpPr>
          <p:spPr>
            <a:xfrm>
              <a:off x="-4661" y="63983"/>
              <a:ext cx="1767233" cy="465550"/>
            </a:xfrm>
            <a:prstGeom prst="chevron">
              <a:avLst>
                <a:gd name="adj" fmla="val 50000"/>
              </a:avLst>
            </a:prstGeom>
            <a:solidFill>
              <a:srgbClr val="00206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Do Now</a:t>
              </a:r>
              <a:endParaRPr sz="2133"/>
            </a:p>
          </p:txBody>
        </p:sp>
        <p:sp>
          <p:nvSpPr>
            <p:cNvPr id="9" name="Google Shape;116;p6">
              <a:extLst>
                <a:ext uri="{FF2B5EF4-FFF2-40B4-BE49-F238E27FC236}">
                  <a16:creationId xmlns:a16="http://schemas.microsoft.com/office/drawing/2014/main" id="{C1EDA775-7DD1-89B2-AEAB-C40453BD6FCB}"/>
                </a:ext>
              </a:extLst>
            </p:cNvPr>
            <p:cNvSpPr/>
            <p:nvPr/>
          </p:nvSpPr>
          <p:spPr>
            <a:xfrm>
              <a:off x="1637031" y="5815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17;p6">
              <a:extLst>
                <a:ext uri="{FF2B5EF4-FFF2-40B4-BE49-F238E27FC236}">
                  <a16:creationId xmlns:a16="http://schemas.microsoft.com/office/drawing/2014/main" id="{1951D67A-E1C0-B198-6C3E-03697DF1E488}"/>
                </a:ext>
              </a:extLst>
            </p:cNvPr>
            <p:cNvSpPr/>
            <p:nvPr/>
          </p:nvSpPr>
          <p:spPr>
            <a:xfrm>
              <a:off x="3265231" y="6398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1" name="Google Shape;118;p6">
              <a:extLst>
                <a:ext uri="{FF2B5EF4-FFF2-40B4-BE49-F238E27FC236}">
                  <a16:creationId xmlns:a16="http://schemas.microsoft.com/office/drawing/2014/main" id="{3D9613D2-F147-3399-D62B-DDFD59CD4C17}"/>
                </a:ext>
              </a:extLst>
            </p:cNvPr>
            <p:cNvSpPr/>
            <p:nvPr/>
          </p:nvSpPr>
          <p:spPr>
            <a:xfrm>
              <a:off x="4893432" y="6980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19;p6">
              <a:extLst>
                <a:ext uri="{FF2B5EF4-FFF2-40B4-BE49-F238E27FC236}">
                  <a16:creationId xmlns:a16="http://schemas.microsoft.com/office/drawing/2014/main" id="{443919BC-8BC9-8D55-875A-A18C33FF04B7}"/>
                </a:ext>
              </a:extLst>
            </p:cNvPr>
            <p:cNvSpPr/>
            <p:nvPr/>
          </p:nvSpPr>
          <p:spPr>
            <a:xfrm>
              <a:off x="6521633" y="6980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13" name="Google Shape;120;p6">
              <a:extLst>
                <a:ext uri="{FF2B5EF4-FFF2-40B4-BE49-F238E27FC236}">
                  <a16:creationId xmlns:a16="http://schemas.microsoft.com/office/drawing/2014/main" id="{B40E19C0-AD25-7A8D-BB11-2B47D35D1E22}"/>
                </a:ext>
              </a:extLst>
            </p:cNvPr>
            <p:cNvSpPr/>
            <p:nvPr/>
          </p:nvSpPr>
          <p:spPr>
            <a:xfrm>
              <a:off x="8141367" y="6662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1262191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23CFC-15C7-9211-C3B4-BF78C0EFD7E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CB05971-15E1-1543-0058-CC8687EE62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0ACF413-3F04-AE70-A7FA-D5316F8C46E4}"/>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5" name="Footer Placeholder 4">
            <a:extLst>
              <a:ext uri="{FF2B5EF4-FFF2-40B4-BE49-F238E27FC236}">
                <a16:creationId xmlns:a16="http://schemas.microsoft.com/office/drawing/2014/main" id="{62519B5C-49F2-61E9-11A2-B7EB0B798E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0E8219-5197-4363-6CD6-A31F3CF614C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13324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B5BA7-97AD-23C4-3A42-F91AF26EC50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26FEFAC-1E3D-1532-9C86-89D94F89076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12C7099-AF8F-1E4C-7ACF-DD0303C6DDB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FBAE4A4-47AD-C098-0477-CFC26AD44DB0}"/>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6" name="Footer Placeholder 5">
            <a:extLst>
              <a:ext uri="{FF2B5EF4-FFF2-40B4-BE49-F238E27FC236}">
                <a16:creationId xmlns:a16="http://schemas.microsoft.com/office/drawing/2014/main" id="{903FD611-9B0B-E5D6-0F6D-AD6CBF0C66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6D81B-3BB0-27AF-DDC1-9E351BD3D225}"/>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849950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CA3F3-91D2-7A21-6376-B80D40E9ABE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A15CD88-AD6D-F8DC-A408-CDC02462CF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5CB4209-4B2D-03D9-FF93-D330D1D4C8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E6696B0-5431-52E8-48DA-F6CAE63335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859428F-43A1-729B-D28F-007CA9DD319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E4D4143-2B10-BEDA-6304-BD6DF56A9B6B}"/>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8" name="Footer Placeholder 7">
            <a:extLst>
              <a:ext uri="{FF2B5EF4-FFF2-40B4-BE49-F238E27FC236}">
                <a16:creationId xmlns:a16="http://schemas.microsoft.com/office/drawing/2014/main" id="{1F235CA3-5A8F-8429-A8E3-CC1F7EB101E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61A75F-5BED-1726-B2BA-1AB8DCB594CC}"/>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3482323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6B451-BFCD-0FE3-8A6E-4CFAAA0BD64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A19D60A-61E9-B67F-3111-B0D1CC31F404}"/>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4" name="Footer Placeholder 3">
            <a:extLst>
              <a:ext uri="{FF2B5EF4-FFF2-40B4-BE49-F238E27FC236}">
                <a16:creationId xmlns:a16="http://schemas.microsoft.com/office/drawing/2014/main" id="{9AA7CA13-6EA8-1B9F-FC84-C048857D652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98A458-6AA8-1FBB-C635-A377E9D98EAF}"/>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522595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1C224C-0AEA-DA94-1697-E33819D19084}"/>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3" name="Footer Placeholder 2">
            <a:extLst>
              <a:ext uri="{FF2B5EF4-FFF2-40B4-BE49-F238E27FC236}">
                <a16:creationId xmlns:a16="http://schemas.microsoft.com/office/drawing/2014/main" id="{72E02916-961F-2055-5B18-F5C0E7EA75B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A927FA-CD58-E2DF-26A7-0DC20D25291A}"/>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162057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0950B-A69C-AC8C-43C9-138F9A403B3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2749ECE-3981-F217-18F4-FA317E4884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58F2269-4C78-D324-222F-C72F4F7C34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3EA4090-3E59-6449-684F-83F993B8CF7A}"/>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6" name="Footer Placeholder 5">
            <a:extLst>
              <a:ext uri="{FF2B5EF4-FFF2-40B4-BE49-F238E27FC236}">
                <a16:creationId xmlns:a16="http://schemas.microsoft.com/office/drawing/2014/main" id="{246F4EC1-0E9E-9C23-9347-36D15CFCFC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EC1C08-1383-9580-8441-E34AA0B7177A}"/>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3983697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12F5D-9A5F-6D3A-B06E-ABB08C5E5D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124AE68-96EC-C2F6-A4FF-4D5D29807B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DFBE8D6-791C-3BA6-590A-3CA62D69DA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F0D8820-C772-90EF-2FB4-EF6B55914F20}"/>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6" name="Footer Placeholder 5">
            <a:extLst>
              <a:ext uri="{FF2B5EF4-FFF2-40B4-BE49-F238E27FC236}">
                <a16:creationId xmlns:a16="http://schemas.microsoft.com/office/drawing/2014/main" id="{CC378C8E-B29A-0ABE-1F20-EED733F2D3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F9B1AF-BC02-3D37-DF1A-B5E35260CAE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24993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898C2-3F7F-3CAB-E1A2-D7B2BABF3DA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56ED05B-2D6C-2C73-1845-4A4BEE70866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EDCFB5C-A0AD-6D1A-0A73-2AA2BAD5A63A}"/>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5" name="Footer Placeholder 4">
            <a:extLst>
              <a:ext uri="{FF2B5EF4-FFF2-40B4-BE49-F238E27FC236}">
                <a16:creationId xmlns:a16="http://schemas.microsoft.com/office/drawing/2014/main" id="{3ABDD119-08AD-FD7F-DD53-77E063F501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1E4021-8F33-4716-B2E1-6DCF9C9ADF9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575115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758BF4-3237-A556-4493-14EFFE5096C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6ACD28F-67C5-7572-A59B-AFFEC5BC8B7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633729B-FD73-56D4-CCB5-1DDCEC87A219}"/>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5" name="Footer Placeholder 4">
            <a:extLst>
              <a:ext uri="{FF2B5EF4-FFF2-40B4-BE49-F238E27FC236}">
                <a16:creationId xmlns:a16="http://schemas.microsoft.com/office/drawing/2014/main" id="{CDEFFC45-289C-7BB3-99D6-EADA6F217F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E308E6-5BF5-EE91-EDD8-D981FE3549B7}"/>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424469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26/02/2026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21;p6">
            <a:extLst>
              <a:ext uri="{FF2B5EF4-FFF2-40B4-BE49-F238E27FC236}">
                <a16:creationId xmlns:a16="http://schemas.microsoft.com/office/drawing/2014/main" id="{6874A01A-694C-0958-93F8-3B62FE1A3299}"/>
              </a:ext>
            </a:extLst>
          </p:cNvPr>
          <p:cNvGrpSpPr/>
          <p:nvPr userDrawn="1"/>
        </p:nvGrpSpPr>
        <p:grpSpPr>
          <a:xfrm>
            <a:off x="336000" y="136524"/>
            <a:ext cx="11520000" cy="480000"/>
            <a:chOff x="8830" y="766369"/>
            <a:chExt cx="9899770" cy="477202"/>
          </a:xfrm>
        </p:grpSpPr>
        <p:sp>
          <p:nvSpPr>
            <p:cNvPr id="15" name="Google Shape;122;p6">
              <a:extLst>
                <a:ext uri="{FF2B5EF4-FFF2-40B4-BE49-F238E27FC236}">
                  <a16:creationId xmlns:a16="http://schemas.microsoft.com/office/drawing/2014/main" id="{60BFD448-2584-A79E-354E-F5BB282B0766}"/>
                </a:ext>
              </a:extLst>
            </p:cNvPr>
            <p:cNvSpPr/>
            <p:nvPr/>
          </p:nvSpPr>
          <p:spPr>
            <a:xfrm>
              <a:off x="8830" y="766370"/>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23;p6">
              <a:extLst>
                <a:ext uri="{FF2B5EF4-FFF2-40B4-BE49-F238E27FC236}">
                  <a16:creationId xmlns:a16="http://schemas.microsoft.com/office/drawing/2014/main" id="{34B335C3-E993-9FE8-8676-B665387E608E}"/>
                </a:ext>
              </a:extLst>
            </p:cNvPr>
            <p:cNvSpPr/>
            <p:nvPr/>
          </p:nvSpPr>
          <p:spPr>
            <a:xfrm>
              <a:off x="1637031" y="766369"/>
              <a:ext cx="1767233" cy="465550"/>
            </a:xfrm>
            <a:prstGeom prst="chevron">
              <a:avLst>
                <a:gd name="adj" fmla="val 50000"/>
              </a:avLst>
            </a:prstGeom>
            <a:solidFill>
              <a:schemeClr val="accent6"/>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Engage</a:t>
              </a:r>
              <a:endParaRPr sz="2133"/>
            </a:p>
          </p:txBody>
        </p:sp>
        <p:sp>
          <p:nvSpPr>
            <p:cNvPr id="17" name="Google Shape;124;p6">
              <a:extLst>
                <a:ext uri="{FF2B5EF4-FFF2-40B4-BE49-F238E27FC236}">
                  <a16:creationId xmlns:a16="http://schemas.microsoft.com/office/drawing/2014/main" id="{F45546BB-467C-F9D9-E34D-F379876139F4}"/>
                </a:ext>
              </a:extLst>
            </p:cNvPr>
            <p:cNvSpPr/>
            <p:nvPr/>
          </p:nvSpPr>
          <p:spPr>
            <a:xfrm>
              <a:off x="3265231" y="77219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25;p6">
              <a:extLst>
                <a:ext uri="{FF2B5EF4-FFF2-40B4-BE49-F238E27FC236}">
                  <a16:creationId xmlns:a16="http://schemas.microsoft.com/office/drawing/2014/main" id="{86244906-9FD1-46EA-F31B-AE4F8030D957}"/>
                </a:ext>
              </a:extLst>
            </p:cNvPr>
            <p:cNvSpPr/>
            <p:nvPr/>
          </p:nvSpPr>
          <p:spPr>
            <a:xfrm>
              <a:off x="4893432" y="77802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9" name="Google Shape;126;p6">
              <a:extLst>
                <a:ext uri="{FF2B5EF4-FFF2-40B4-BE49-F238E27FC236}">
                  <a16:creationId xmlns:a16="http://schemas.microsoft.com/office/drawing/2014/main" id="{729344F6-0A5A-E350-DAA5-E0E671B251AD}"/>
                </a:ext>
              </a:extLst>
            </p:cNvPr>
            <p:cNvSpPr/>
            <p:nvPr/>
          </p:nvSpPr>
          <p:spPr>
            <a:xfrm>
              <a:off x="6521633" y="77802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27;p6">
              <a:extLst>
                <a:ext uri="{FF2B5EF4-FFF2-40B4-BE49-F238E27FC236}">
                  <a16:creationId xmlns:a16="http://schemas.microsoft.com/office/drawing/2014/main" id="{D437D3FB-A07D-32A7-DCE7-16F4A21FA289}"/>
                </a:ext>
              </a:extLst>
            </p:cNvPr>
            <p:cNvSpPr/>
            <p:nvPr/>
          </p:nvSpPr>
          <p:spPr>
            <a:xfrm>
              <a:off x="8141367" y="77483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3490815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lvl1pPr>
              <a:defRPr b="1"/>
            </a:lvl1pPr>
          </a:lstStyle>
          <a:p>
            <a:r>
              <a:rPr lang="en-GB" dirty="0"/>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26/02/2026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28;p6">
            <a:extLst>
              <a:ext uri="{FF2B5EF4-FFF2-40B4-BE49-F238E27FC236}">
                <a16:creationId xmlns:a16="http://schemas.microsoft.com/office/drawing/2014/main" id="{5E41DCA2-BADB-5C5B-215C-5CA6C5FE830A}"/>
              </a:ext>
            </a:extLst>
          </p:cNvPr>
          <p:cNvGrpSpPr/>
          <p:nvPr userDrawn="1"/>
        </p:nvGrpSpPr>
        <p:grpSpPr>
          <a:xfrm>
            <a:off x="336000" y="136524"/>
            <a:ext cx="11520000" cy="480000"/>
            <a:chOff x="8830" y="1525846"/>
            <a:chExt cx="9899770" cy="477202"/>
          </a:xfrm>
        </p:grpSpPr>
        <p:sp>
          <p:nvSpPr>
            <p:cNvPr id="8" name="Google Shape;129;p6">
              <a:extLst>
                <a:ext uri="{FF2B5EF4-FFF2-40B4-BE49-F238E27FC236}">
                  <a16:creationId xmlns:a16="http://schemas.microsoft.com/office/drawing/2014/main" id="{1AECFD4D-1228-CB4F-28F8-660EB8542F00}"/>
                </a:ext>
              </a:extLst>
            </p:cNvPr>
            <p:cNvSpPr/>
            <p:nvPr/>
          </p:nvSpPr>
          <p:spPr>
            <a:xfrm>
              <a:off x="8830" y="152584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9" name="Google Shape;130;p6">
              <a:extLst>
                <a:ext uri="{FF2B5EF4-FFF2-40B4-BE49-F238E27FC236}">
                  <a16:creationId xmlns:a16="http://schemas.microsoft.com/office/drawing/2014/main" id="{53EE3C96-ABD9-F725-ACC8-F2833C4933ED}"/>
                </a:ext>
              </a:extLst>
            </p:cNvPr>
            <p:cNvSpPr/>
            <p:nvPr/>
          </p:nvSpPr>
          <p:spPr>
            <a:xfrm>
              <a:off x="1637031" y="152584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31;p6">
              <a:extLst>
                <a:ext uri="{FF2B5EF4-FFF2-40B4-BE49-F238E27FC236}">
                  <a16:creationId xmlns:a16="http://schemas.microsoft.com/office/drawing/2014/main" id="{0BB6A4ED-7125-8B1D-C2A4-C8C9CD2F9102}"/>
                </a:ext>
              </a:extLst>
            </p:cNvPr>
            <p:cNvSpPr/>
            <p:nvPr/>
          </p:nvSpPr>
          <p:spPr>
            <a:xfrm>
              <a:off x="3265231" y="1531672"/>
              <a:ext cx="1767233" cy="465550"/>
            </a:xfrm>
            <a:prstGeom prst="chevron">
              <a:avLst>
                <a:gd name="adj" fmla="val 50000"/>
              </a:avLst>
            </a:prstGeom>
            <a:solidFill>
              <a:srgbClr val="FFC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Learn</a:t>
              </a:r>
              <a:endParaRPr sz="2133"/>
            </a:p>
          </p:txBody>
        </p:sp>
        <p:sp>
          <p:nvSpPr>
            <p:cNvPr id="11" name="Google Shape;132;p6">
              <a:extLst>
                <a:ext uri="{FF2B5EF4-FFF2-40B4-BE49-F238E27FC236}">
                  <a16:creationId xmlns:a16="http://schemas.microsoft.com/office/drawing/2014/main" id="{C85436C4-DC30-B1E6-0A36-6DC85977CE81}"/>
                </a:ext>
              </a:extLst>
            </p:cNvPr>
            <p:cNvSpPr/>
            <p:nvPr/>
          </p:nvSpPr>
          <p:spPr>
            <a:xfrm>
              <a:off x="4893432" y="153749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33;p6">
              <a:extLst>
                <a:ext uri="{FF2B5EF4-FFF2-40B4-BE49-F238E27FC236}">
                  <a16:creationId xmlns:a16="http://schemas.microsoft.com/office/drawing/2014/main" id="{0D50BCA1-885F-5A31-39DE-B61257171D34}"/>
                </a:ext>
              </a:extLst>
            </p:cNvPr>
            <p:cNvSpPr/>
            <p:nvPr/>
          </p:nvSpPr>
          <p:spPr>
            <a:xfrm>
              <a:off x="6521633" y="153749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13" name="Google Shape;134;p6">
              <a:extLst>
                <a:ext uri="{FF2B5EF4-FFF2-40B4-BE49-F238E27FC236}">
                  <a16:creationId xmlns:a16="http://schemas.microsoft.com/office/drawing/2014/main" id="{1883A201-B702-EA97-4EBD-E89DFBBF6250}"/>
                </a:ext>
              </a:extLst>
            </p:cNvPr>
            <p:cNvSpPr/>
            <p:nvPr/>
          </p:nvSpPr>
          <p:spPr>
            <a:xfrm>
              <a:off x="8141367" y="153431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2474646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lvl1pPr>
              <a:defRPr b="1"/>
            </a:lvl1pPr>
          </a:lstStyle>
          <a:p>
            <a:r>
              <a:rPr lang="en-GB" dirty="0"/>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26/02/2026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35;p6">
            <a:extLst>
              <a:ext uri="{FF2B5EF4-FFF2-40B4-BE49-F238E27FC236}">
                <a16:creationId xmlns:a16="http://schemas.microsoft.com/office/drawing/2014/main" id="{17E4789B-50FD-A9FF-58F0-66BEFA6FFAB0}"/>
              </a:ext>
            </a:extLst>
          </p:cNvPr>
          <p:cNvGrpSpPr/>
          <p:nvPr userDrawn="1"/>
        </p:nvGrpSpPr>
        <p:grpSpPr>
          <a:xfrm>
            <a:off x="336000" y="136524"/>
            <a:ext cx="11520000" cy="480000"/>
            <a:chOff x="8830" y="2273671"/>
            <a:chExt cx="9899770" cy="477202"/>
          </a:xfrm>
        </p:grpSpPr>
        <p:sp>
          <p:nvSpPr>
            <p:cNvPr id="15" name="Google Shape;136;p6">
              <a:extLst>
                <a:ext uri="{FF2B5EF4-FFF2-40B4-BE49-F238E27FC236}">
                  <a16:creationId xmlns:a16="http://schemas.microsoft.com/office/drawing/2014/main" id="{1CCDB60B-B0F4-0491-B085-2BA0A1E8F674}"/>
                </a:ext>
              </a:extLst>
            </p:cNvPr>
            <p:cNvSpPr/>
            <p:nvPr/>
          </p:nvSpPr>
          <p:spPr>
            <a:xfrm>
              <a:off x="8830" y="2273672"/>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37;p6">
              <a:extLst>
                <a:ext uri="{FF2B5EF4-FFF2-40B4-BE49-F238E27FC236}">
                  <a16:creationId xmlns:a16="http://schemas.microsoft.com/office/drawing/2014/main" id="{0B183A4F-DFBC-3962-2D51-3BAFFCC5ACF7}"/>
                </a:ext>
              </a:extLst>
            </p:cNvPr>
            <p:cNvSpPr/>
            <p:nvPr/>
          </p:nvSpPr>
          <p:spPr>
            <a:xfrm>
              <a:off x="1637031" y="227367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38;p6">
              <a:extLst>
                <a:ext uri="{FF2B5EF4-FFF2-40B4-BE49-F238E27FC236}">
                  <a16:creationId xmlns:a16="http://schemas.microsoft.com/office/drawing/2014/main" id="{3E68A69C-6502-4344-209C-033D75738FA8}"/>
                </a:ext>
              </a:extLst>
            </p:cNvPr>
            <p:cNvSpPr/>
            <p:nvPr/>
          </p:nvSpPr>
          <p:spPr>
            <a:xfrm>
              <a:off x="3265231" y="227949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39;p6">
              <a:extLst>
                <a:ext uri="{FF2B5EF4-FFF2-40B4-BE49-F238E27FC236}">
                  <a16:creationId xmlns:a16="http://schemas.microsoft.com/office/drawing/2014/main" id="{56E45A52-4C7E-FC6F-ED5A-02912D9FC17D}"/>
                </a:ext>
              </a:extLst>
            </p:cNvPr>
            <p:cNvSpPr/>
            <p:nvPr/>
          </p:nvSpPr>
          <p:spPr>
            <a:xfrm>
              <a:off x="4893432" y="2285323"/>
              <a:ext cx="1767233" cy="465550"/>
            </a:xfrm>
            <a:prstGeom prst="chevron">
              <a:avLst>
                <a:gd name="adj" fmla="val 50000"/>
              </a:avLst>
            </a:prstGeom>
            <a:solidFill>
              <a:schemeClr val="accent2"/>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Build</a:t>
              </a:r>
              <a:endParaRPr sz="2133"/>
            </a:p>
          </p:txBody>
        </p:sp>
        <p:sp>
          <p:nvSpPr>
            <p:cNvPr id="19" name="Google Shape;140;p6">
              <a:extLst>
                <a:ext uri="{FF2B5EF4-FFF2-40B4-BE49-F238E27FC236}">
                  <a16:creationId xmlns:a16="http://schemas.microsoft.com/office/drawing/2014/main" id="{9A077AE6-102E-103C-6294-8728AE4A305E}"/>
                </a:ext>
              </a:extLst>
            </p:cNvPr>
            <p:cNvSpPr/>
            <p:nvPr/>
          </p:nvSpPr>
          <p:spPr>
            <a:xfrm>
              <a:off x="6521633" y="228532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41;p6">
              <a:extLst>
                <a:ext uri="{FF2B5EF4-FFF2-40B4-BE49-F238E27FC236}">
                  <a16:creationId xmlns:a16="http://schemas.microsoft.com/office/drawing/2014/main" id="{C6B0E8FA-38F2-6440-B012-65307A6562D9}"/>
                </a:ext>
              </a:extLst>
            </p:cNvPr>
            <p:cNvSpPr/>
            <p:nvPr/>
          </p:nvSpPr>
          <p:spPr>
            <a:xfrm>
              <a:off x="8141367" y="228213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2412273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26/02/2026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42;p6">
            <a:extLst>
              <a:ext uri="{FF2B5EF4-FFF2-40B4-BE49-F238E27FC236}">
                <a16:creationId xmlns:a16="http://schemas.microsoft.com/office/drawing/2014/main" id="{41F7CFF2-F89B-CB9D-78F4-09D35058F2A3}"/>
              </a:ext>
            </a:extLst>
          </p:cNvPr>
          <p:cNvGrpSpPr/>
          <p:nvPr userDrawn="1"/>
        </p:nvGrpSpPr>
        <p:grpSpPr>
          <a:xfrm>
            <a:off x="336000" y="128591"/>
            <a:ext cx="11520000" cy="480000"/>
            <a:chOff x="34079" y="5472486"/>
            <a:chExt cx="9899770" cy="477203"/>
          </a:xfrm>
        </p:grpSpPr>
        <p:sp>
          <p:nvSpPr>
            <p:cNvPr id="8" name="Google Shape;143;p6">
              <a:extLst>
                <a:ext uri="{FF2B5EF4-FFF2-40B4-BE49-F238E27FC236}">
                  <a16:creationId xmlns:a16="http://schemas.microsoft.com/office/drawing/2014/main" id="{49851A63-A104-06EE-4011-275F0C72EC8A}"/>
                </a:ext>
              </a:extLst>
            </p:cNvPr>
            <p:cNvSpPr/>
            <p:nvPr/>
          </p:nvSpPr>
          <p:spPr>
            <a:xfrm>
              <a:off x="34079" y="547248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9" name="Google Shape;144;p6">
              <a:extLst>
                <a:ext uri="{FF2B5EF4-FFF2-40B4-BE49-F238E27FC236}">
                  <a16:creationId xmlns:a16="http://schemas.microsoft.com/office/drawing/2014/main" id="{0D192909-BCFF-CAE2-9A75-A58AF1087900}"/>
                </a:ext>
              </a:extLst>
            </p:cNvPr>
            <p:cNvSpPr/>
            <p:nvPr/>
          </p:nvSpPr>
          <p:spPr>
            <a:xfrm>
              <a:off x="1662280" y="547248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45;p6">
              <a:extLst>
                <a:ext uri="{FF2B5EF4-FFF2-40B4-BE49-F238E27FC236}">
                  <a16:creationId xmlns:a16="http://schemas.microsoft.com/office/drawing/2014/main" id="{376FC28D-A711-3BBA-70F0-2262041E3684}"/>
                </a:ext>
              </a:extLst>
            </p:cNvPr>
            <p:cNvSpPr/>
            <p:nvPr/>
          </p:nvSpPr>
          <p:spPr>
            <a:xfrm>
              <a:off x="3290480" y="5478312"/>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1" name="Google Shape;146;p6">
              <a:extLst>
                <a:ext uri="{FF2B5EF4-FFF2-40B4-BE49-F238E27FC236}">
                  <a16:creationId xmlns:a16="http://schemas.microsoft.com/office/drawing/2014/main" id="{A3AC2759-F94E-5FC8-E47C-418FD2D01B7E}"/>
                </a:ext>
              </a:extLst>
            </p:cNvPr>
            <p:cNvSpPr/>
            <p:nvPr/>
          </p:nvSpPr>
          <p:spPr>
            <a:xfrm>
              <a:off x="4918681" y="548413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47;p6">
              <a:extLst>
                <a:ext uri="{FF2B5EF4-FFF2-40B4-BE49-F238E27FC236}">
                  <a16:creationId xmlns:a16="http://schemas.microsoft.com/office/drawing/2014/main" id="{7EEC701E-1002-1F61-9DB0-DB8E603063EE}"/>
                </a:ext>
              </a:extLst>
            </p:cNvPr>
            <p:cNvSpPr/>
            <p:nvPr/>
          </p:nvSpPr>
          <p:spPr>
            <a:xfrm>
              <a:off x="6546882" y="5484139"/>
              <a:ext cx="1767233" cy="465550"/>
            </a:xfrm>
            <a:prstGeom prst="chevron">
              <a:avLst>
                <a:gd name="adj" fmla="val 50000"/>
              </a:avLst>
            </a:prstGeom>
            <a:solidFill>
              <a:srgbClr val="FF0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Apply</a:t>
              </a:r>
              <a:endParaRPr sz="2133"/>
            </a:p>
          </p:txBody>
        </p:sp>
        <p:sp>
          <p:nvSpPr>
            <p:cNvPr id="13" name="Google Shape;148;p6">
              <a:extLst>
                <a:ext uri="{FF2B5EF4-FFF2-40B4-BE49-F238E27FC236}">
                  <a16:creationId xmlns:a16="http://schemas.microsoft.com/office/drawing/2014/main" id="{FB0D2D8A-2FF0-85BD-2178-7AB5B003B9F8}"/>
                </a:ext>
              </a:extLst>
            </p:cNvPr>
            <p:cNvSpPr/>
            <p:nvPr/>
          </p:nvSpPr>
          <p:spPr>
            <a:xfrm>
              <a:off x="8166616" y="54809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1805410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26/02/2026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49;p6">
            <a:extLst>
              <a:ext uri="{FF2B5EF4-FFF2-40B4-BE49-F238E27FC236}">
                <a16:creationId xmlns:a16="http://schemas.microsoft.com/office/drawing/2014/main" id="{EDF08656-678F-06AA-1574-12AC27A1F87D}"/>
              </a:ext>
            </a:extLst>
          </p:cNvPr>
          <p:cNvGrpSpPr/>
          <p:nvPr userDrawn="1"/>
        </p:nvGrpSpPr>
        <p:grpSpPr>
          <a:xfrm>
            <a:off x="336000" y="136524"/>
            <a:ext cx="11520000" cy="480000"/>
            <a:chOff x="8830" y="3788353"/>
            <a:chExt cx="9899770" cy="477202"/>
          </a:xfrm>
        </p:grpSpPr>
        <p:sp>
          <p:nvSpPr>
            <p:cNvPr id="15" name="Google Shape;150;p6">
              <a:extLst>
                <a:ext uri="{FF2B5EF4-FFF2-40B4-BE49-F238E27FC236}">
                  <a16:creationId xmlns:a16="http://schemas.microsoft.com/office/drawing/2014/main" id="{E14A9DD1-5D88-061B-CBE4-D10AD37E8C50}"/>
                </a:ext>
              </a:extLst>
            </p:cNvPr>
            <p:cNvSpPr/>
            <p:nvPr/>
          </p:nvSpPr>
          <p:spPr>
            <a:xfrm>
              <a:off x="8830" y="37883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51;p6">
              <a:extLst>
                <a:ext uri="{FF2B5EF4-FFF2-40B4-BE49-F238E27FC236}">
                  <a16:creationId xmlns:a16="http://schemas.microsoft.com/office/drawing/2014/main" id="{4CB79869-32B4-E532-92E9-AB9C1E83FFF7}"/>
                </a:ext>
              </a:extLst>
            </p:cNvPr>
            <p:cNvSpPr/>
            <p:nvPr/>
          </p:nvSpPr>
          <p:spPr>
            <a:xfrm>
              <a:off x="1637031" y="378835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52;p6">
              <a:extLst>
                <a:ext uri="{FF2B5EF4-FFF2-40B4-BE49-F238E27FC236}">
                  <a16:creationId xmlns:a16="http://schemas.microsoft.com/office/drawing/2014/main" id="{821906CC-359E-C69C-737C-CD48609B1FA9}"/>
                </a:ext>
              </a:extLst>
            </p:cNvPr>
            <p:cNvSpPr/>
            <p:nvPr/>
          </p:nvSpPr>
          <p:spPr>
            <a:xfrm>
              <a:off x="3265231" y="379417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53;p6">
              <a:extLst>
                <a:ext uri="{FF2B5EF4-FFF2-40B4-BE49-F238E27FC236}">
                  <a16:creationId xmlns:a16="http://schemas.microsoft.com/office/drawing/2014/main" id="{0C293C7E-803C-13C8-F0A2-A99812830AE1}"/>
                </a:ext>
              </a:extLst>
            </p:cNvPr>
            <p:cNvSpPr/>
            <p:nvPr/>
          </p:nvSpPr>
          <p:spPr>
            <a:xfrm>
              <a:off x="4893432" y="380000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9" name="Google Shape;154;p6">
              <a:extLst>
                <a:ext uri="{FF2B5EF4-FFF2-40B4-BE49-F238E27FC236}">
                  <a16:creationId xmlns:a16="http://schemas.microsoft.com/office/drawing/2014/main" id="{FBA27647-010A-7A96-A128-F007A1D27A1F}"/>
                </a:ext>
              </a:extLst>
            </p:cNvPr>
            <p:cNvSpPr/>
            <p:nvPr/>
          </p:nvSpPr>
          <p:spPr>
            <a:xfrm>
              <a:off x="6521633" y="380000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55;p6">
              <a:extLst>
                <a:ext uri="{FF2B5EF4-FFF2-40B4-BE49-F238E27FC236}">
                  <a16:creationId xmlns:a16="http://schemas.microsoft.com/office/drawing/2014/main" id="{D6CE20A1-49DD-7DA5-5FEF-848AB74FDF0F}"/>
                </a:ext>
              </a:extLst>
            </p:cNvPr>
            <p:cNvSpPr/>
            <p:nvPr/>
          </p:nvSpPr>
          <p:spPr>
            <a:xfrm>
              <a:off x="8141367" y="3796820"/>
              <a:ext cx="1767233" cy="465550"/>
            </a:xfrm>
            <a:prstGeom prst="chevron">
              <a:avLst>
                <a:gd name="adj" fmla="val 50000"/>
              </a:avLst>
            </a:prstGeom>
            <a:solidFill>
              <a:schemeClr val="accent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1144268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26/02/2026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49;p6">
            <a:extLst>
              <a:ext uri="{FF2B5EF4-FFF2-40B4-BE49-F238E27FC236}">
                <a16:creationId xmlns:a16="http://schemas.microsoft.com/office/drawing/2014/main" id="{EDF08656-678F-06AA-1574-12AC27A1F87D}"/>
              </a:ext>
            </a:extLst>
          </p:cNvPr>
          <p:cNvGrpSpPr/>
          <p:nvPr userDrawn="1"/>
        </p:nvGrpSpPr>
        <p:grpSpPr>
          <a:xfrm>
            <a:off x="336000" y="136524"/>
            <a:ext cx="11520000" cy="480000"/>
            <a:chOff x="8830" y="3788353"/>
            <a:chExt cx="9899770" cy="477202"/>
          </a:xfrm>
        </p:grpSpPr>
        <p:sp>
          <p:nvSpPr>
            <p:cNvPr id="15" name="Google Shape;150;p6">
              <a:extLst>
                <a:ext uri="{FF2B5EF4-FFF2-40B4-BE49-F238E27FC236}">
                  <a16:creationId xmlns:a16="http://schemas.microsoft.com/office/drawing/2014/main" id="{E14A9DD1-5D88-061B-CBE4-D10AD37E8C50}"/>
                </a:ext>
              </a:extLst>
            </p:cNvPr>
            <p:cNvSpPr/>
            <p:nvPr/>
          </p:nvSpPr>
          <p:spPr>
            <a:xfrm>
              <a:off x="8830" y="37883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51;p6">
              <a:extLst>
                <a:ext uri="{FF2B5EF4-FFF2-40B4-BE49-F238E27FC236}">
                  <a16:creationId xmlns:a16="http://schemas.microsoft.com/office/drawing/2014/main" id="{4CB79869-32B4-E532-92E9-AB9C1E83FFF7}"/>
                </a:ext>
              </a:extLst>
            </p:cNvPr>
            <p:cNvSpPr/>
            <p:nvPr/>
          </p:nvSpPr>
          <p:spPr>
            <a:xfrm>
              <a:off x="1637031" y="378835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52;p6">
              <a:extLst>
                <a:ext uri="{FF2B5EF4-FFF2-40B4-BE49-F238E27FC236}">
                  <a16:creationId xmlns:a16="http://schemas.microsoft.com/office/drawing/2014/main" id="{821906CC-359E-C69C-737C-CD48609B1FA9}"/>
                </a:ext>
              </a:extLst>
            </p:cNvPr>
            <p:cNvSpPr/>
            <p:nvPr/>
          </p:nvSpPr>
          <p:spPr>
            <a:xfrm>
              <a:off x="3265231" y="379417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53;p6">
              <a:extLst>
                <a:ext uri="{FF2B5EF4-FFF2-40B4-BE49-F238E27FC236}">
                  <a16:creationId xmlns:a16="http://schemas.microsoft.com/office/drawing/2014/main" id="{0C293C7E-803C-13C8-F0A2-A99812830AE1}"/>
                </a:ext>
              </a:extLst>
            </p:cNvPr>
            <p:cNvSpPr/>
            <p:nvPr/>
          </p:nvSpPr>
          <p:spPr>
            <a:xfrm>
              <a:off x="4893432" y="3800005"/>
              <a:ext cx="1767233" cy="465550"/>
            </a:xfrm>
            <a:prstGeom prst="chevron">
              <a:avLst>
                <a:gd name="adj" fmla="val 50000"/>
              </a:avLst>
            </a:prstGeom>
            <a:solidFill>
              <a:schemeClr val="accent2"/>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dirty="0">
                  <a:solidFill>
                    <a:schemeClr val="bg1"/>
                  </a:solidFill>
                  <a:latin typeface="Century Gothic"/>
                  <a:ea typeface="Century Gothic"/>
                  <a:cs typeface="Century Gothic"/>
                  <a:sym typeface="Century Gothic"/>
                </a:rPr>
                <a:t>Build</a:t>
              </a:r>
              <a:endParaRPr sz="2133" dirty="0">
                <a:solidFill>
                  <a:schemeClr val="bg1"/>
                </a:solidFill>
              </a:endParaRPr>
            </a:p>
          </p:txBody>
        </p:sp>
        <p:sp>
          <p:nvSpPr>
            <p:cNvPr id="19" name="Google Shape;154;p6">
              <a:extLst>
                <a:ext uri="{FF2B5EF4-FFF2-40B4-BE49-F238E27FC236}">
                  <a16:creationId xmlns:a16="http://schemas.microsoft.com/office/drawing/2014/main" id="{FBA27647-010A-7A96-A128-F007A1D27A1F}"/>
                </a:ext>
              </a:extLst>
            </p:cNvPr>
            <p:cNvSpPr/>
            <p:nvPr/>
          </p:nvSpPr>
          <p:spPr>
            <a:xfrm>
              <a:off x="6521633" y="3800005"/>
              <a:ext cx="1767233" cy="465550"/>
            </a:xfrm>
            <a:prstGeom prst="chevron">
              <a:avLst>
                <a:gd name="adj" fmla="val 50000"/>
              </a:avLst>
            </a:prstGeom>
            <a:solidFill>
              <a:srgbClr val="FF0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dirty="0">
                  <a:solidFill>
                    <a:schemeClr val="bg1"/>
                  </a:solidFill>
                  <a:latin typeface="Century Gothic"/>
                  <a:ea typeface="Century Gothic"/>
                  <a:cs typeface="Century Gothic"/>
                  <a:sym typeface="Century Gothic"/>
                </a:rPr>
                <a:t>Apply</a:t>
              </a:r>
              <a:endParaRPr sz="2133" dirty="0">
                <a:solidFill>
                  <a:schemeClr val="bg1"/>
                </a:solidFill>
              </a:endParaRPr>
            </a:p>
          </p:txBody>
        </p:sp>
        <p:sp>
          <p:nvSpPr>
            <p:cNvPr id="20" name="Google Shape;155;p6">
              <a:extLst>
                <a:ext uri="{FF2B5EF4-FFF2-40B4-BE49-F238E27FC236}">
                  <a16:creationId xmlns:a16="http://schemas.microsoft.com/office/drawing/2014/main" id="{D6CE20A1-49DD-7DA5-5FEF-848AB74FDF0F}"/>
                </a:ext>
              </a:extLst>
            </p:cNvPr>
            <p:cNvSpPr/>
            <p:nvPr/>
          </p:nvSpPr>
          <p:spPr>
            <a:xfrm>
              <a:off x="8141367" y="3796820"/>
              <a:ext cx="1767233" cy="465550"/>
            </a:xfrm>
            <a:prstGeom prst="chevron">
              <a:avLst>
                <a:gd name="adj" fmla="val 50000"/>
              </a:avLst>
            </a:prstGeom>
            <a:solidFill>
              <a:schemeClr val="accent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3092729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4EC91-AADF-6625-8272-426D9ABC80F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62E1320-783D-F7F6-8099-EC8E95C811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3F53163-38FD-3062-58CB-D614BCB25187}"/>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5" name="Footer Placeholder 4">
            <a:extLst>
              <a:ext uri="{FF2B5EF4-FFF2-40B4-BE49-F238E27FC236}">
                <a16:creationId xmlns:a16="http://schemas.microsoft.com/office/drawing/2014/main" id="{61796635-4264-D283-3C8F-D0CAA78259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1E7036-7779-7E36-9109-458B3D59B8D7}"/>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990914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528FC-CD0A-4EB8-65E5-700CAC8DA07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36C27B6-6BDA-86D0-135E-71B3605DB95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3D1709D-F10C-5CB1-D490-EA888A8D829D}"/>
              </a:ext>
            </a:extLst>
          </p:cNvPr>
          <p:cNvSpPr>
            <a:spLocks noGrp="1"/>
          </p:cNvSpPr>
          <p:nvPr>
            <p:ph type="dt" sz="half" idx="10"/>
          </p:nvPr>
        </p:nvSpPr>
        <p:spPr/>
        <p:txBody>
          <a:bodyPr/>
          <a:lstStyle/>
          <a:p>
            <a:fld id="{522BEFD4-E1DD-4B34-B579-29CBE35EA8AB}" type="datetimeFigureOut">
              <a:rPr lang="en-GB" smtClean="0"/>
              <a:t>26/02/2026</a:t>
            </a:fld>
            <a:endParaRPr lang="en-GB"/>
          </a:p>
        </p:txBody>
      </p:sp>
      <p:sp>
        <p:nvSpPr>
          <p:cNvPr id="5" name="Footer Placeholder 4">
            <a:extLst>
              <a:ext uri="{FF2B5EF4-FFF2-40B4-BE49-F238E27FC236}">
                <a16:creationId xmlns:a16="http://schemas.microsoft.com/office/drawing/2014/main" id="{4D1A89C1-D174-7E85-83D3-651DFF015A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FE48AD-CB28-6FDD-6299-372AEF992196}"/>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41851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CE23B4-D35E-449F-F306-B1FCD6314D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C4B6B0B-218F-983A-F70C-9A9EC59485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08A7BBE-E88B-1475-F7CB-BE1916D318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BEFD4-E1DD-4B34-B579-29CBE35EA8AB}" type="datetimeFigureOut">
              <a:rPr lang="en-GB" smtClean="0"/>
              <a:t>26/02/2026</a:t>
            </a:fld>
            <a:endParaRPr lang="en-GB"/>
          </a:p>
        </p:txBody>
      </p:sp>
      <p:sp>
        <p:nvSpPr>
          <p:cNvPr id="5" name="Footer Placeholder 4">
            <a:extLst>
              <a:ext uri="{FF2B5EF4-FFF2-40B4-BE49-F238E27FC236}">
                <a16:creationId xmlns:a16="http://schemas.microsoft.com/office/drawing/2014/main" id="{DDBC32CD-C6A4-5249-362F-0D43202687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17CB7A2-9C9C-D3E3-F3EA-898F6BAA5C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A6947-E55F-4C28-8767-CDA831657E7F}" type="slidenum">
              <a:rPr lang="en-GB" smtClean="0"/>
              <a:t>‹#›</a:t>
            </a:fld>
            <a:endParaRPr lang="en-GB"/>
          </a:p>
        </p:txBody>
      </p:sp>
      <p:pic>
        <p:nvPicPr>
          <p:cNvPr id="7" name="Picture 2">
            <a:extLst>
              <a:ext uri="{FF2B5EF4-FFF2-40B4-BE49-F238E27FC236}">
                <a16:creationId xmlns:a16="http://schemas.microsoft.com/office/drawing/2014/main" id="{28A685EE-1442-D180-27BF-E52440A8A5AF}"/>
              </a:ext>
            </a:extLst>
          </p:cNvPr>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0" y="6653213"/>
            <a:ext cx="12192000" cy="204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602239"/>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49" r:id="rId8"/>
    <p:sldLayoutId id="2147483650" r:id="rId9"/>
    <p:sldLayoutId id="2147483651" r:id="rId10"/>
    <p:sldLayoutId id="2147483652" r:id="rId11"/>
    <p:sldLayoutId id="2147483653" r:id="rId12"/>
    <p:sldLayoutId id="2147483654" r:id="rId13"/>
    <p:sldLayoutId id="2147483655" r:id="rId14"/>
    <p:sldLayoutId id="2147483656" r:id="rId15"/>
    <p:sldLayoutId id="2147483657" r:id="rId16"/>
    <p:sldLayoutId id="2147483658" r:id="rId17"/>
    <p:sldLayoutId id="2147483659"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video" Target="https://www.youtube.com/embed/lYpDcKfSGIU?feature=oembed" TargetMode="Externa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A black background with a black square&#10;&#10;AI-generated content may be incorrect.">
            <a:extLst>
              <a:ext uri="{FF2B5EF4-FFF2-40B4-BE49-F238E27FC236}">
                <a16:creationId xmlns:a16="http://schemas.microsoft.com/office/drawing/2014/main" id="{71F31F28-5D83-3C06-7E53-BEE20632A112}"/>
              </a:ext>
            </a:extLst>
          </p:cNvPr>
          <p:cNvPicPr>
            <a:picLocks noChangeAspect="1"/>
          </p:cNvPicPr>
          <p:nvPr/>
        </p:nvPicPr>
        <p:blipFill>
          <a:blip r:embed="rId3"/>
          <a:stretch>
            <a:fillRect/>
          </a:stretch>
        </p:blipFill>
        <p:spPr>
          <a:xfrm>
            <a:off x="5381599" y="706217"/>
            <a:ext cx="1428801" cy="1276801"/>
          </a:xfrm>
          <a:prstGeom prst="rect">
            <a:avLst/>
          </a:prstGeom>
        </p:spPr>
      </p:pic>
      <p:sp>
        <p:nvSpPr>
          <p:cNvPr id="15" name="Process 6">
            <a:extLst>
              <a:ext uri="{FF2B5EF4-FFF2-40B4-BE49-F238E27FC236}">
                <a16:creationId xmlns:a16="http://schemas.microsoft.com/office/drawing/2014/main" id="{45E69AED-AFB7-FA16-7210-E0C13A293B02}"/>
              </a:ext>
            </a:extLst>
          </p:cNvPr>
          <p:cNvSpPr/>
          <p:nvPr/>
        </p:nvSpPr>
        <p:spPr>
          <a:xfrm>
            <a:off x="198776" y="2160866"/>
            <a:ext cx="1311908" cy="592654"/>
          </a:xfrm>
          <a:prstGeom prst="flowChartProcess">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1</a:t>
            </a:r>
          </a:p>
        </p:txBody>
      </p:sp>
      <p:sp>
        <p:nvSpPr>
          <p:cNvPr id="16" name="Process 7">
            <a:extLst>
              <a:ext uri="{FF2B5EF4-FFF2-40B4-BE49-F238E27FC236}">
                <a16:creationId xmlns:a16="http://schemas.microsoft.com/office/drawing/2014/main" id="{93135DDA-F8FC-99D2-1EAC-B3CC97BBEC0B}"/>
              </a:ext>
            </a:extLst>
          </p:cNvPr>
          <p:cNvSpPr/>
          <p:nvPr/>
        </p:nvSpPr>
        <p:spPr>
          <a:xfrm>
            <a:off x="198776" y="2859255"/>
            <a:ext cx="1311908" cy="592654"/>
          </a:xfrm>
          <a:prstGeom prst="flowChartProcess">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2</a:t>
            </a:r>
            <a:endParaRPr lang="en-US" sz="3200">
              <a:solidFill>
                <a:schemeClr val="tx1"/>
              </a:solidFill>
            </a:endParaRPr>
          </a:p>
        </p:txBody>
      </p:sp>
      <p:sp>
        <p:nvSpPr>
          <p:cNvPr id="17" name="Process 8">
            <a:extLst>
              <a:ext uri="{FF2B5EF4-FFF2-40B4-BE49-F238E27FC236}">
                <a16:creationId xmlns:a16="http://schemas.microsoft.com/office/drawing/2014/main" id="{E79F66C2-6208-DA79-2413-44438C5CF365}"/>
              </a:ext>
            </a:extLst>
          </p:cNvPr>
          <p:cNvSpPr/>
          <p:nvPr/>
        </p:nvSpPr>
        <p:spPr>
          <a:xfrm>
            <a:off x="1672669" y="2160866"/>
            <a:ext cx="10335859"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3200" dirty="0">
                <a:solidFill>
                  <a:schemeClr val="tx1"/>
                </a:solidFill>
              </a:rPr>
              <a:t>What does ‘performance’ mean?</a:t>
            </a:r>
          </a:p>
        </p:txBody>
      </p:sp>
      <p:sp>
        <p:nvSpPr>
          <p:cNvPr id="18" name="Process 9">
            <a:extLst>
              <a:ext uri="{FF2B5EF4-FFF2-40B4-BE49-F238E27FC236}">
                <a16:creationId xmlns:a16="http://schemas.microsoft.com/office/drawing/2014/main" id="{000F6851-9805-C788-94C5-BE116E2026CD}"/>
              </a:ext>
            </a:extLst>
          </p:cNvPr>
          <p:cNvSpPr/>
          <p:nvPr/>
        </p:nvSpPr>
        <p:spPr>
          <a:xfrm>
            <a:off x="1663083" y="2856508"/>
            <a:ext cx="10346014"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3200" dirty="0">
                <a:solidFill>
                  <a:schemeClr val="tx1"/>
                </a:solidFill>
              </a:rPr>
              <a:t>What causes a network slow down?</a:t>
            </a:r>
          </a:p>
        </p:txBody>
      </p:sp>
      <p:sp>
        <p:nvSpPr>
          <p:cNvPr id="19" name="Process 14">
            <a:extLst>
              <a:ext uri="{FF2B5EF4-FFF2-40B4-BE49-F238E27FC236}">
                <a16:creationId xmlns:a16="http://schemas.microsoft.com/office/drawing/2014/main" id="{924870CD-B39C-0FB6-8F2B-4A9A2C76D71E}"/>
              </a:ext>
            </a:extLst>
          </p:cNvPr>
          <p:cNvSpPr/>
          <p:nvPr/>
        </p:nvSpPr>
        <p:spPr>
          <a:xfrm>
            <a:off x="198776" y="3543916"/>
            <a:ext cx="1311908" cy="592654"/>
          </a:xfrm>
          <a:prstGeom prst="flowChartProcess">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3</a:t>
            </a:r>
            <a:endParaRPr lang="en-US" sz="3600"/>
          </a:p>
        </p:txBody>
      </p:sp>
      <p:sp>
        <p:nvSpPr>
          <p:cNvPr id="20" name="Process 17">
            <a:extLst>
              <a:ext uri="{FF2B5EF4-FFF2-40B4-BE49-F238E27FC236}">
                <a16:creationId xmlns:a16="http://schemas.microsoft.com/office/drawing/2014/main" id="{033D3D28-7975-0C8E-FB3A-DFD13F0C3BA4}"/>
              </a:ext>
            </a:extLst>
          </p:cNvPr>
          <p:cNvSpPr/>
          <p:nvPr/>
        </p:nvSpPr>
        <p:spPr>
          <a:xfrm>
            <a:off x="1663083" y="3552150"/>
            <a:ext cx="10337741"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3200" dirty="0">
                <a:solidFill>
                  <a:schemeClr val="tx1"/>
                </a:solidFill>
              </a:rPr>
              <a:t>What can be done to reduce network latency?</a:t>
            </a:r>
          </a:p>
        </p:txBody>
      </p:sp>
      <p:sp>
        <p:nvSpPr>
          <p:cNvPr id="21" name="Process 14">
            <a:extLst>
              <a:ext uri="{FF2B5EF4-FFF2-40B4-BE49-F238E27FC236}">
                <a16:creationId xmlns:a16="http://schemas.microsoft.com/office/drawing/2014/main" id="{26A6FF9B-5810-419A-56E8-7BDF7E4BC252}"/>
              </a:ext>
            </a:extLst>
          </p:cNvPr>
          <p:cNvSpPr/>
          <p:nvPr/>
        </p:nvSpPr>
        <p:spPr>
          <a:xfrm>
            <a:off x="198776" y="4248841"/>
            <a:ext cx="1311908" cy="592654"/>
          </a:xfrm>
          <a:prstGeom prst="flowChartProcess">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4</a:t>
            </a:r>
            <a:endParaRPr lang="en-US" sz="3600" dirty="0"/>
          </a:p>
        </p:txBody>
      </p:sp>
      <p:sp>
        <p:nvSpPr>
          <p:cNvPr id="22" name="Process 17">
            <a:extLst>
              <a:ext uri="{FF2B5EF4-FFF2-40B4-BE49-F238E27FC236}">
                <a16:creationId xmlns:a16="http://schemas.microsoft.com/office/drawing/2014/main" id="{EA005C1C-00E9-B57C-7652-D416126FF0E4}"/>
              </a:ext>
            </a:extLst>
          </p:cNvPr>
          <p:cNvSpPr/>
          <p:nvPr/>
        </p:nvSpPr>
        <p:spPr>
          <a:xfrm>
            <a:off x="1663083" y="4257075"/>
            <a:ext cx="10337741"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3200" dirty="0">
                <a:solidFill>
                  <a:schemeClr val="tx1"/>
                </a:solidFill>
              </a:rPr>
              <a:t>Why is network latency a problem?</a:t>
            </a:r>
          </a:p>
        </p:txBody>
      </p:sp>
      <p:pic>
        <p:nvPicPr>
          <p:cNvPr id="23" name="Online Media 8" title="5-Minute Galaxy Timer | Classroom &amp; Presentation Countdown with Alarm">
            <a:hlinkClick r:id="" action="ppaction://media"/>
            <a:extLst>
              <a:ext uri="{FF2B5EF4-FFF2-40B4-BE49-F238E27FC236}">
                <a16:creationId xmlns:a16="http://schemas.microsoft.com/office/drawing/2014/main" id="{8822A846-5A49-0BD4-0DB8-5F5F06BF7094}"/>
              </a:ext>
            </a:extLst>
          </p:cNvPr>
          <p:cNvPicPr>
            <a:picLocks noRot="1" noChangeAspect="1"/>
          </p:cNvPicPr>
          <p:nvPr>
            <a:videoFile r:link="rId1"/>
          </p:nvPr>
        </p:nvPicPr>
        <p:blipFill>
          <a:blip r:embed="rId4"/>
          <a:stretch>
            <a:fillRect/>
          </a:stretch>
        </p:blipFill>
        <p:spPr>
          <a:xfrm>
            <a:off x="9469653" y="5239015"/>
            <a:ext cx="2391982" cy="1351473"/>
          </a:xfrm>
          <a:prstGeom prst="rect">
            <a:avLst/>
          </a:prstGeom>
        </p:spPr>
      </p:pic>
    </p:spTree>
    <p:extLst>
      <p:ext uri="{BB962C8B-B14F-4D97-AF65-F5344CB8AC3E}">
        <p14:creationId xmlns:p14="http://schemas.microsoft.com/office/powerpoint/2010/main" val="962985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3"/>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23"/>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23"/>
                                        </p:tgtEl>
                                      </p:cBhvr>
                                    </p:cmd>
                                  </p:childTnLst>
                                </p:cTn>
                              </p:par>
                            </p:childTnLst>
                          </p:cTn>
                        </p:par>
                      </p:childTnLst>
                    </p:cTn>
                  </p:par>
                </p:childTnLst>
              </p:cTn>
              <p:nextCondLst>
                <p:cond evt="onClick" delay="0">
                  <p:tgtEl>
                    <p:spTgt spid="23"/>
                  </p:tgtEl>
                </p:cond>
              </p:nextCondLst>
            </p:seq>
            <p:video>
              <p:cMediaNode vol="80000">
                <p:cTn id="12" fill="hold" display="0">
                  <p:stCondLst>
                    <p:cond delay="indefinite"/>
                  </p:stCondLst>
                </p:cTn>
                <p:tgtEl>
                  <p:spTgt spid="23"/>
                </p:tgtEl>
              </p:cMediaNode>
            </p:vide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DB65-AF4F-CAC3-88A3-7C68DF07D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17164F-721E-B528-3A62-F211C38D78D3}"/>
              </a:ext>
            </a:extLst>
          </p:cNvPr>
          <p:cNvSpPr>
            <a:spLocks noGrp="1"/>
          </p:cNvSpPr>
          <p:nvPr>
            <p:ph type="title"/>
          </p:nvPr>
        </p:nvSpPr>
        <p:spPr/>
        <p:txBody>
          <a:bodyPr/>
          <a:lstStyle/>
          <a:p>
            <a:r>
              <a:rPr lang="en-GB" dirty="0"/>
              <a:t>Sub-title: </a:t>
            </a:r>
            <a:br>
              <a:rPr lang="en-GB" dirty="0"/>
            </a:br>
            <a:r>
              <a:rPr lang="en-GB" b="1" u="sng" dirty="0"/>
              <a:t>Factors that affect network performance</a:t>
            </a:r>
          </a:p>
        </p:txBody>
      </p:sp>
      <p:sp>
        <p:nvSpPr>
          <p:cNvPr id="3" name="Content Placeholder 2">
            <a:extLst>
              <a:ext uri="{FF2B5EF4-FFF2-40B4-BE49-F238E27FC236}">
                <a16:creationId xmlns:a16="http://schemas.microsoft.com/office/drawing/2014/main" id="{181E7E3D-7D9B-E3AE-52ED-AA1CE77B3469}"/>
              </a:ext>
            </a:extLst>
          </p:cNvPr>
          <p:cNvSpPr>
            <a:spLocks noGrp="1"/>
          </p:cNvSpPr>
          <p:nvPr>
            <p:ph idx="1"/>
          </p:nvPr>
        </p:nvSpPr>
        <p:spPr/>
        <p:txBody>
          <a:bodyPr>
            <a:normAutofit/>
          </a:bodyPr>
          <a:lstStyle/>
          <a:p>
            <a:r>
              <a:rPr lang="en-GB" b="1" dirty="0"/>
              <a:t>Bandwidth: </a:t>
            </a:r>
            <a:r>
              <a:rPr lang="en-GB" dirty="0"/>
              <a:t>The greater the bandwidth, the more resource there is to share. Bandwidth refers to the connection speed which is then shared across devices. Each device will get the line for a period of time. The higher the bandwidth the quicker it can transfer the data. </a:t>
            </a:r>
          </a:p>
        </p:txBody>
      </p:sp>
    </p:spTree>
    <p:extLst>
      <p:ext uri="{BB962C8B-B14F-4D97-AF65-F5344CB8AC3E}">
        <p14:creationId xmlns:p14="http://schemas.microsoft.com/office/powerpoint/2010/main" val="3878100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8387F0-C764-091E-D6A2-320B3B1FC549}"/>
              </a:ext>
            </a:extLst>
          </p:cNvPr>
          <p:cNvSpPr>
            <a:spLocks noGrp="1"/>
          </p:cNvSpPr>
          <p:nvPr>
            <p:ph type="title"/>
          </p:nvPr>
        </p:nvSpPr>
        <p:spPr/>
        <p:txBody>
          <a:bodyPr>
            <a:normAutofit/>
          </a:bodyPr>
          <a:lstStyle/>
          <a:p>
            <a:r>
              <a:rPr lang="en-GB" sz="4000" dirty="0"/>
              <a:t>Understanding Bandwidth, Throughput &amp; Latency</a:t>
            </a:r>
          </a:p>
        </p:txBody>
      </p:sp>
      <p:pic>
        <p:nvPicPr>
          <p:cNvPr id="1026" name="Picture 2" descr="What's the Difference Between Bandwidth and Throughput?">
            <a:extLst>
              <a:ext uri="{FF2B5EF4-FFF2-40B4-BE49-F238E27FC236}">
                <a16:creationId xmlns:a16="http://schemas.microsoft.com/office/drawing/2014/main" id="{644DB838-2294-3F5C-EAC1-7986C115A175}"/>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2001" b="6729"/>
          <a:stretch>
            <a:fillRect/>
          </a:stretch>
        </p:blipFill>
        <p:spPr bwMode="auto">
          <a:xfrm>
            <a:off x="483798" y="2141849"/>
            <a:ext cx="5342506" cy="3307482"/>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28" name="Picture 4" descr="Network Latency vs. Throughput vs. Bandwidth Guide - DNSstuff">
            <a:extLst>
              <a:ext uri="{FF2B5EF4-FFF2-40B4-BE49-F238E27FC236}">
                <a16:creationId xmlns:a16="http://schemas.microsoft.com/office/drawing/2014/main" id="{6975C8F7-A0F8-A5C7-E96F-8329607FD8C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0114" r="10192"/>
          <a:stretch>
            <a:fillRect/>
          </a:stretch>
        </p:blipFill>
        <p:spPr bwMode="auto">
          <a:xfrm>
            <a:off x="6243393" y="2141849"/>
            <a:ext cx="5446364" cy="3307482"/>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413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C355A-619E-5533-4144-347FA2D5595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C5D1FC8-53E4-4EE3-BFAB-24C61C337CDB}"/>
              </a:ext>
            </a:extLst>
          </p:cNvPr>
          <p:cNvSpPr>
            <a:spLocks noGrp="1"/>
          </p:cNvSpPr>
          <p:nvPr>
            <p:ph type="title"/>
          </p:nvPr>
        </p:nvSpPr>
        <p:spPr/>
        <p:txBody>
          <a:bodyPr/>
          <a:lstStyle/>
          <a:p>
            <a:r>
              <a:rPr lang="en-GB" dirty="0"/>
              <a:t>Mitigating </a:t>
            </a:r>
            <a:r>
              <a:rPr lang="en-GB"/>
              <a:t>problems with network </a:t>
            </a:r>
            <a:r>
              <a:rPr lang="en-GB" dirty="0"/>
              <a:t>latency</a:t>
            </a:r>
          </a:p>
        </p:txBody>
      </p:sp>
      <p:sp>
        <p:nvSpPr>
          <p:cNvPr id="2" name="Content Placeholder 1">
            <a:extLst>
              <a:ext uri="{FF2B5EF4-FFF2-40B4-BE49-F238E27FC236}">
                <a16:creationId xmlns:a16="http://schemas.microsoft.com/office/drawing/2014/main" id="{05B23BE2-7861-F27C-CDAC-19AEEE4A58C4}"/>
              </a:ext>
            </a:extLst>
          </p:cNvPr>
          <p:cNvSpPr>
            <a:spLocks noGrp="1"/>
          </p:cNvSpPr>
          <p:nvPr>
            <p:ph idx="1"/>
          </p:nvPr>
        </p:nvSpPr>
        <p:spPr/>
        <p:txBody>
          <a:bodyPr/>
          <a:lstStyle/>
          <a:p>
            <a:r>
              <a:rPr lang="en-GB" dirty="0"/>
              <a:t>Reducing the number of network users</a:t>
            </a:r>
          </a:p>
          <a:p>
            <a:pPr lvl="1"/>
            <a:r>
              <a:rPr lang="en-GB" dirty="0"/>
              <a:t>Reduces potential for data packet collisions</a:t>
            </a:r>
          </a:p>
          <a:p>
            <a:pPr lvl="1"/>
            <a:r>
              <a:rPr lang="en-GB" dirty="0"/>
              <a:t>Reduces amount of data being sent/received</a:t>
            </a:r>
          </a:p>
          <a:p>
            <a:r>
              <a:rPr lang="en-GB" dirty="0"/>
              <a:t>Give certain types of traffic a priority of service</a:t>
            </a:r>
          </a:p>
          <a:p>
            <a:r>
              <a:rPr lang="en-GB" dirty="0"/>
              <a:t>Increase bandwidth</a:t>
            </a:r>
          </a:p>
          <a:p>
            <a:r>
              <a:rPr lang="en-GB" dirty="0"/>
              <a:t>Remove interference</a:t>
            </a:r>
          </a:p>
          <a:p>
            <a:r>
              <a:rPr lang="en-GB" dirty="0"/>
              <a:t>Reduce distance</a:t>
            </a:r>
          </a:p>
        </p:txBody>
      </p:sp>
      <p:pic>
        <p:nvPicPr>
          <p:cNvPr id="2050" name="Picture 2" descr="Bigger Pipe, Same Throughput - The Speed Illusion: Why Faster Tech Feels  Sluggish">
            <a:extLst>
              <a:ext uri="{FF2B5EF4-FFF2-40B4-BE49-F238E27FC236}">
                <a16:creationId xmlns:a16="http://schemas.microsoft.com/office/drawing/2014/main" id="{AF22034A-E2A0-FEB3-1AC0-D2986010E2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6255" y="4576763"/>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3882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DA0E7B-22CB-454B-59C5-D6E52808B00B}"/>
              </a:ext>
            </a:extLst>
          </p:cNvPr>
          <p:cNvSpPr>
            <a:spLocks noGrp="1"/>
          </p:cNvSpPr>
          <p:nvPr>
            <p:ph type="title"/>
          </p:nvPr>
        </p:nvSpPr>
        <p:spPr/>
        <p:txBody>
          <a:bodyPr/>
          <a:lstStyle/>
          <a:p>
            <a:r>
              <a:rPr lang="en-GB" b="1" dirty="0"/>
              <a:t>Scenarios – How can the issue be mitigated?</a:t>
            </a:r>
          </a:p>
        </p:txBody>
      </p:sp>
      <p:sp>
        <p:nvSpPr>
          <p:cNvPr id="5" name="Content Placeholder 4">
            <a:extLst>
              <a:ext uri="{FF2B5EF4-FFF2-40B4-BE49-F238E27FC236}">
                <a16:creationId xmlns:a16="http://schemas.microsoft.com/office/drawing/2014/main" id="{B691113A-2F43-6EE4-14C9-CC554E5DC4AC}"/>
              </a:ext>
            </a:extLst>
          </p:cNvPr>
          <p:cNvSpPr>
            <a:spLocks noGrp="1"/>
          </p:cNvSpPr>
          <p:nvPr>
            <p:ph idx="1"/>
          </p:nvPr>
        </p:nvSpPr>
        <p:spPr/>
        <p:txBody>
          <a:bodyPr numCol="2">
            <a:normAutofit fontScale="47500" lnSpcReduction="20000"/>
          </a:bodyPr>
          <a:lstStyle/>
          <a:p>
            <a:r>
              <a:rPr lang="en-GB" b="1" dirty="0"/>
              <a:t>Scenario 1 – Busy Household</a:t>
            </a:r>
          </a:p>
          <a:p>
            <a:pPr lvl="1"/>
            <a:r>
              <a:rPr lang="en-GB" dirty="0"/>
              <a:t>At 7pm, five people in a house are all using the internet at the same time:</a:t>
            </a:r>
          </a:p>
          <a:p>
            <a:pPr lvl="2"/>
            <a:r>
              <a:rPr lang="en-GB" dirty="0"/>
              <a:t>Two are streaming films in 4K.</a:t>
            </a:r>
          </a:p>
          <a:p>
            <a:pPr lvl="2"/>
            <a:r>
              <a:rPr lang="en-GB" dirty="0"/>
              <a:t>One is gaming online.</a:t>
            </a:r>
          </a:p>
          <a:p>
            <a:pPr lvl="2"/>
            <a:r>
              <a:rPr lang="en-GB" dirty="0"/>
              <a:t>One is on a video call.</a:t>
            </a:r>
          </a:p>
          <a:p>
            <a:pPr lvl="2"/>
            <a:r>
              <a:rPr lang="en-GB" dirty="0"/>
              <a:t>One is downloading a large game update.</a:t>
            </a:r>
          </a:p>
          <a:p>
            <a:pPr lvl="1"/>
            <a:r>
              <a:rPr lang="en-GB" dirty="0"/>
              <a:t>Suddenly, the video call starts lagging and the films begin buffering.</a:t>
            </a:r>
            <a:br>
              <a:rPr lang="en-GB" dirty="0"/>
            </a:br>
            <a:endParaRPr lang="en-GB" dirty="0"/>
          </a:p>
          <a:p>
            <a:r>
              <a:rPr lang="en-GB" b="1" dirty="0"/>
              <a:t>Scenario 2 – School Lunchtime Slowdown</a:t>
            </a:r>
          </a:p>
          <a:p>
            <a:pPr lvl="1"/>
            <a:r>
              <a:rPr lang="en-GB" dirty="0"/>
              <a:t>At a secondary school, the internet works well during lessons.</a:t>
            </a:r>
            <a:br>
              <a:rPr lang="en-GB" dirty="0"/>
            </a:br>
            <a:r>
              <a:rPr lang="en-GB" dirty="0"/>
              <a:t>However, during lunchtime, hundreds of students connect their phones to the </a:t>
            </a:r>
            <a:r>
              <a:rPr lang="en-GB" dirty="0" err="1"/>
              <a:t>WiFi</a:t>
            </a:r>
            <a:r>
              <a:rPr lang="en-GB" dirty="0"/>
              <a:t>.</a:t>
            </a:r>
          </a:p>
          <a:p>
            <a:pPr lvl="1"/>
            <a:r>
              <a:rPr lang="en-GB" dirty="0"/>
              <a:t>Teachers report that:</a:t>
            </a:r>
          </a:p>
          <a:p>
            <a:pPr lvl="2"/>
            <a:r>
              <a:rPr lang="en-GB" dirty="0"/>
              <a:t>Online registers load slowly.</a:t>
            </a:r>
          </a:p>
          <a:p>
            <a:pPr lvl="2"/>
            <a:r>
              <a:rPr lang="en-GB" dirty="0"/>
              <a:t>Websites take longer to open.</a:t>
            </a:r>
          </a:p>
          <a:p>
            <a:pPr lvl="2"/>
            <a:r>
              <a:rPr lang="en-GB" dirty="0"/>
              <a:t>Some video clips fail to play.</a:t>
            </a:r>
            <a:br>
              <a:rPr lang="en-GB" dirty="0"/>
            </a:br>
            <a:endParaRPr lang="en-GB" dirty="0"/>
          </a:p>
          <a:p>
            <a:r>
              <a:rPr lang="en-GB" b="1" dirty="0"/>
              <a:t>Scenario 3 – Small Business Upgrade</a:t>
            </a:r>
          </a:p>
          <a:p>
            <a:pPr lvl="1"/>
            <a:r>
              <a:rPr lang="en-GB" dirty="0"/>
              <a:t>A small business has 8 employees.</a:t>
            </a:r>
            <a:br>
              <a:rPr lang="en-GB" dirty="0"/>
            </a:br>
            <a:r>
              <a:rPr lang="en-GB" dirty="0"/>
              <a:t>They regularly:</a:t>
            </a:r>
          </a:p>
          <a:p>
            <a:pPr lvl="2"/>
            <a:r>
              <a:rPr lang="en-GB" dirty="0"/>
              <a:t>Upload large design files.</a:t>
            </a:r>
          </a:p>
          <a:p>
            <a:pPr lvl="2"/>
            <a:r>
              <a:rPr lang="en-GB" dirty="0"/>
              <a:t>Hold video meetings.</a:t>
            </a:r>
          </a:p>
          <a:p>
            <a:pPr lvl="2"/>
            <a:r>
              <a:rPr lang="en-GB" dirty="0"/>
              <a:t>Use cloud-based software.</a:t>
            </a:r>
          </a:p>
          <a:p>
            <a:pPr lvl="1"/>
            <a:r>
              <a:rPr lang="en-GB" dirty="0"/>
              <a:t>They currently have a </a:t>
            </a:r>
            <a:r>
              <a:rPr lang="en-GB" b="1" dirty="0"/>
              <a:t>20 Mbps</a:t>
            </a:r>
            <a:r>
              <a:rPr lang="en-GB" dirty="0"/>
              <a:t> internet connection.</a:t>
            </a:r>
            <a:br>
              <a:rPr lang="en-GB" dirty="0"/>
            </a:br>
            <a:r>
              <a:rPr lang="en-GB" dirty="0"/>
              <a:t>The manager is considering upgrading to </a:t>
            </a:r>
            <a:r>
              <a:rPr lang="en-GB" b="1" dirty="0"/>
              <a:t>200 Mbps</a:t>
            </a:r>
            <a:r>
              <a:rPr lang="en-GB" dirty="0"/>
              <a:t>.</a:t>
            </a:r>
            <a:br>
              <a:rPr lang="en-GB" dirty="0"/>
            </a:br>
            <a:endParaRPr lang="en-GB" dirty="0"/>
          </a:p>
          <a:p>
            <a:r>
              <a:rPr lang="en-GB" b="1" dirty="0"/>
              <a:t>Scenario 4 – New Housing Estate</a:t>
            </a:r>
          </a:p>
          <a:p>
            <a:pPr lvl="1"/>
            <a:r>
              <a:rPr lang="en-GB" dirty="0"/>
              <a:t>A new housing estate has recently been built.</a:t>
            </a:r>
            <a:br>
              <a:rPr lang="en-GB" dirty="0"/>
            </a:br>
            <a:r>
              <a:rPr lang="en-GB" dirty="0"/>
              <a:t>All homes are connected to the same local broadband infrastructure.</a:t>
            </a:r>
          </a:p>
          <a:p>
            <a:pPr lvl="1"/>
            <a:r>
              <a:rPr lang="en-GB" dirty="0"/>
              <a:t>In the evenings:</a:t>
            </a:r>
          </a:p>
          <a:p>
            <a:pPr lvl="2"/>
            <a:r>
              <a:rPr lang="en-GB" dirty="0"/>
              <a:t>Streaming services buffer.</a:t>
            </a:r>
          </a:p>
          <a:p>
            <a:pPr lvl="2"/>
            <a:r>
              <a:rPr lang="en-GB" dirty="0"/>
              <a:t>Online gaming has high lag.</a:t>
            </a:r>
          </a:p>
          <a:p>
            <a:pPr lvl="2"/>
            <a:r>
              <a:rPr lang="en-GB" dirty="0"/>
              <a:t>Downloads are very slow.</a:t>
            </a:r>
          </a:p>
          <a:p>
            <a:pPr lvl="1"/>
            <a:r>
              <a:rPr lang="en-GB" dirty="0"/>
              <a:t>During the daytime, speeds are much faster.</a:t>
            </a:r>
            <a:br>
              <a:rPr lang="en-GB" dirty="0"/>
            </a:br>
            <a:endParaRPr lang="en-GB" dirty="0"/>
          </a:p>
          <a:p>
            <a:r>
              <a:rPr lang="en-GB" b="1" dirty="0"/>
              <a:t>Scenario 5 – Office </a:t>
            </a:r>
            <a:r>
              <a:rPr lang="en-GB" b="1" dirty="0" err="1"/>
              <a:t>WiFi</a:t>
            </a:r>
            <a:r>
              <a:rPr lang="en-GB" b="1" dirty="0"/>
              <a:t> Issue</a:t>
            </a:r>
          </a:p>
          <a:p>
            <a:pPr lvl="1"/>
            <a:r>
              <a:rPr lang="en-GB" dirty="0"/>
              <a:t>An office has recently added 15 new laptops to its network.</a:t>
            </a:r>
            <a:br>
              <a:rPr lang="en-GB" dirty="0"/>
            </a:br>
            <a:r>
              <a:rPr lang="en-GB" dirty="0"/>
              <a:t>The </a:t>
            </a:r>
            <a:r>
              <a:rPr lang="en-GB" dirty="0" err="1"/>
              <a:t>WiFi</a:t>
            </a:r>
            <a:r>
              <a:rPr lang="en-GB" dirty="0"/>
              <a:t> router has not been upgraded.</a:t>
            </a:r>
          </a:p>
          <a:p>
            <a:pPr lvl="1"/>
            <a:r>
              <a:rPr lang="en-GB" dirty="0"/>
              <a:t>Staff complain that:</a:t>
            </a:r>
          </a:p>
          <a:p>
            <a:pPr lvl="2"/>
            <a:r>
              <a:rPr lang="en-GB" dirty="0"/>
              <a:t>The signal drops out.</a:t>
            </a:r>
          </a:p>
          <a:p>
            <a:pPr lvl="2"/>
            <a:r>
              <a:rPr lang="en-GB" dirty="0"/>
              <a:t>Video calls freeze.</a:t>
            </a:r>
          </a:p>
          <a:p>
            <a:pPr lvl="2"/>
            <a:r>
              <a:rPr lang="en-GB" dirty="0"/>
              <a:t>File transfers take longer than before.</a:t>
            </a:r>
          </a:p>
          <a:p>
            <a:endParaRPr lang="en-GB" dirty="0"/>
          </a:p>
        </p:txBody>
      </p:sp>
    </p:spTree>
    <p:extLst>
      <p:ext uri="{BB962C8B-B14F-4D97-AF65-F5344CB8AC3E}">
        <p14:creationId xmlns:p14="http://schemas.microsoft.com/office/powerpoint/2010/main" val="4085866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747A1B-B7C4-CC2D-D3B0-D9E8DF0FB21A}"/>
              </a:ext>
            </a:extLst>
          </p:cNvPr>
          <p:cNvSpPr>
            <a:spLocks noGrp="1"/>
          </p:cNvSpPr>
          <p:nvPr>
            <p:ph type="title"/>
          </p:nvPr>
        </p:nvSpPr>
        <p:spPr/>
        <p:txBody>
          <a:bodyPr/>
          <a:lstStyle/>
          <a:p>
            <a:r>
              <a:rPr lang="en-GB" b="1" dirty="0"/>
              <a:t>Exam style questions</a:t>
            </a:r>
          </a:p>
        </p:txBody>
      </p:sp>
      <p:sp>
        <p:nvSpPr>
          <p:cNvPr id="5" name="Content Placeholder 4">
            <a:extLst>
              <a:ext uri="{FF2B5EF4-FFF2-40B4-BE49-F238E27FC236}">
                <a16:creationId xmlns:a16="http://schemas.microsoft.com/office/drawing/2014/main" id="{173CFE04-2EC1-C007-4C22-34E6CCEEE75D}"/>
              </a:ext>
            </a:extLst>
          </p:cNvPr>
          <p:cNvSpPr>
            <a:spLocks noGrp="1"/>
          </p:cNvSpPr>
          <p:nvPr>
            <p:ph idx="1"/>
          </p:nvPr>
        </p:nvSpPr>
        <p:spPr/>
        <p:txBody>
          <a:bodyPr>
            <a:normAutofit fontScale="62500" lnSpcReduction="20000"/>
          </a:bodyPr>
          <a:lstStyle/>
          <a:p>
            <a:r>
              <a:rPr lang="en-GB" b="1" dirty="0"/>
              <a:t>Question 1 (2 marks)</a:t>
            </a:r>
          </a:p>
          <a:p>
            <a:pPr lvl="1"/>
            <a:r>
              <a:rPr lang="en-GB" dirty="0"/>
              <a:t>State </a:t>
            </a:r>
            <a:r>
              <a:rPr lang="en-GB" b="1" dirty="0"/>
              <a:t>two factors</a:t>
            </a:r>
            <a:r>
              <a:rPr lang="en-GB" dirty="0"/>
              <a:t> that can affect the performance of a network.</a:t>
            </a:r>
          </a:p>
          <a:p>
            <a:r>
              <a:rPr lang="en-GB" b="1" dirty="0"/>
              <a:t>Question 2 (3 marks)</a:t>
            </a:r>
          </a:p>
          <a:p>
            <a:pPr lvl="1"/>
            <a:r>
              <a:rPr lang="en-GB" dirty="0"/>
              <a:t>Explain how the </a:t>
            </a:r>
            <a:r>
              <a:rPr lang="en-GB" b="1" dirty="0"/>
              <a:t>number of devices connected</a:t>
            </a:r>
            <a:r>
              <a:rPr lang="en-GB" dirty="0"/>
              <a:t> to a network can affect its performance.</a:t>
            </a:r>
          </a:p>
          <a:p>
            <a:r>
              <a:rPr lang="en-GB" b="1" dirty="0"/>
              <a:t>Question 3 (3 marks)</a:t>
            </a:r>
          </a:p>
          <a:p>
            <a:pPr lvl="1"/>
            <a:r>
              <a:rPr lang="en-GB" dirty="0"/>
              <a:t>Explain how </a:t>
            </a:r>
            <a:r>
              <a:rPr lang="en-GB" b="1" dirty="0"/>
              <a:t>bandwidth</a:t>
            </a:r>
            <a:r>
              <a:rPr lang="en-GB" dirty="0"/>
              <a:t> affects the speed and reliability of a network.</a:t>
            </a:r>
          </a:p>
          <a:p>
            <a:r>
              <a:rPr lang="en-GB" b="1" dirty="0"/>
              <a:t>Question 4 (4 marks)</a:t>
            </a:r>
          </a:p>
          <a:p>
            <a:pPr lvl="1"/>
            <a:r>
              <a:rPr lang="en-GB" dirty="0"/>
              <a:t>A school network becomes very slow at lunchtime when many students are using it.</a:t>
            </a:r>
          </a:p>
          <a:p>
            <a:pPr lvl="1"/>
            <a:r>
              <a:rPr lang="en-GB" dirty="0"/>
              <a:t>Explain </a:t>
            </a:r>
            <a:r>
              <a:rPr lang="en-GB" b="1" dirty="0"/>
              <a:t>two reasons</a:t>
            </a:r>
            <a:r>
              <a:rPr lang="en-GB" dirty="0"/>
              <a:t> why this might happen.</a:t>
            </a:r>
          </a:p>
          <a:p>
            <a:r>
              <a:rPr lang="en-GB" b="1" dirty="0"/>
              <a:t>Question 5 (6 marks)</a:t>
            </a:r>
          </a:p>
          <a:p>
            <a:pPr lvl="1"/>
            <a:r>
              <a:rPr lang="en-GB" dirty="0"/>
              <a:t>A small business is experiencing slow internet speeds when staff are video conferencing and uploading files.</a:t>
            </a:r>
          </a:p>
          <a:p>
            <a:pPr lvl="1"/>
            <a:r>
              <a:rPr lang="en-GB" dirty="0"/>
              <a:t>Discuss how </a:t>
            </a:r>
            <a:r>
              <a:rPr lang="en-GB" b="1" dirty="0"/>
              <a:t>bandwidth and the number of connected devices</a:t>
            </a:r>
            <a:r>
              <a:rPr lang="en-GB" dirty="0"/>
              <a:t> can affect network performance.</a:t>
            </a:r>
            <a:br>
              <a:rPr lang="en-GB" dirty="0"/>
            </a:br>
            <a:r>
              <a:rPr lang="en-GB" dirty="0"/>
              <a:t>In your answer, include:</a:t>
            </a:r>
          </a:p>
          <a:p>
            <a:pPr lvl="2"/>
            <a:r>
              <a:rPr lang="en-GB" dirty="0"/>
              <a:t>An explanation of both factors</a:t>
            </a:r>
          </a:p>
          <a:p>
            <a:pPr lvl="2"/>
            <a:r>
              <a:rPr lang="en-GB" dirty="0"/>
              <a:t>The impact on users</a:t>
            </a:r>
          </a:p>
          <a:p>
            <a:pPr lvl="2"/>
            <a:r>
              <a:rPr lang="en-GB" dirty="0"/>
              <a:t>At least one possible solution</a:t>
            </a:r>
          </a:p>
          <a:p>
            <a:endParaRPr lang="en-GB" dirty="0"/>
          </a:p>
        </p:txBody>
      </p:sp>
    </p:spTree>
    <p:extLst>
      <p:ext uri="{BB962C8B-B14F-4D97-AF65-F5344CB8AC3E}">
        <p14:creationId xmlns:p14="http://schemas.microsoft.com/office/powerpoint/2010/main" val="3979257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76DE0-9461-DEE8-FE23-809A8ED33140}"/>
              </a:ext>
            </a:extLst>
          </p:cNvPr>
          <p:cNvSpPr>
            <a:spLocks noGrp="1"/>
          </p:cNvSpPr>
          <p:nvPr>
            <p:ph type="title"/>
          </p:nvPr>
        </p:nvSpPr>
        <p:spPr>
          <a:xfrm>
            <a:off x="838200" y="743743"/>
            <a:ext cx="10515600" cy="2685256"/>
          </a:xfrm>
        </p:spPr>
        <p:txBody>
          <a:bodyPr>
            <a:normAutofit/>
          </a:bodyPr>
          <a:lstStyle/>
          <a:p>
            <a:r>
              <a:rPr lang="en-GB" b="1" dirty="0"/>
              <a:t>Topic: </a:t>
            </a:r>
            <a:r>
              <a:rPr lang="en-GB" dirty="0"/>
              <a:t>J277.1.3.1</a:t>
            </a:r>
            <a:br>
              <a:rPr lang="en-GB" dirty="0"/>
            </a:br>
            <a:r>
              <a:rPr lang="en-GB" b="1" dirty="0"/>
              <a:t>Title:</a:t>
            </a:r>
            <a:r>
              <a:rPr lang="en-GB" dirty="0"/>
              <a:t> Factors that affect Network Performance</a:t>
            </a:r>
            <a:br>
              <a:rPr lang="en-GB" dirty="0"/>
            </a:br>
            <a:r>
              <a:rPr lang="en-GB" b="1" dirty="0"/>
              <a:t>Date:</a:t>
            </a:r>
            <a:r>
              <a:rPr lang="en-GB" dirty="0"/>
              <a:t> </a:t>
            </a:r>
            <a:fld id="{66E32CDC-76D8-4F5D-99B4-B63DFD2E6452}" type="datetime1">
              <a:rPr lang="en-GB"/>
              <a:pPr/>
              <a:t>26/02/2026</a:t>
            </a:fld>
            <a:endParaRPr lang="en-GB" dirty="0"/>
          </a:p>
        </p:txBody>
      </p:sp>
      <p:sp>
        <p:nvSpPr>
          <p:cNvPr id="3" name="Subtitle 2">
            <a:extLst>
              <a:ext uri="{FF2B5EF4-FFF2-40B4-BE49-F238E27FC236}">
                <a16:creationId xmlns:a16="http://schemas.microsoft.com/office/drawing/2014/main" id="{8BFED71F-8CDA-767C-E218-6F25896218A1}"/>
              </a:ext>
            </a:extLst>
          </p:cNvPr>
          <p:cNvSpPr>
            <a:spLocks noGrp="1"/>
          </p:cNvSpPr>
          <p:nvPr>
            <p:ph idx="1"/>
          </p:nvPr>
        </p:nvSpPr>
        <p:spPr>
          <a:xfrm>
            <a:off x="838200" y="3428999"/>
            <a:ext cx="10515600" cy="2747963"/>
          </a:xfrm>
        </p:spPr>
        <p:txBody>
          <a:bodyPr/>
          <a:lstStyle/>
          <a:p>
            <a:r>
              <a:rPr lang="en-GB" dirty="0"/>
              <a:t>Put today’s title and date.</a:t>
            </a:r>
          </a:p>
          <a:p>
            <a:r>
              <a:rPr lang="en-GB" u="sng" dirty="0"/>
              <a:t>Underline both</a:t>
            </a:r>
          </a:p>
        </p:txBody>
      </p:sp>
    </p:spTree>
    <p:extLst>
      <p:ext uri="{BB962C8B-B14F-4D97-AF65-F5344CB8AC3E}">
        <p14:creationId xmlns:p14="http://schemas.microsoft.com/office/powerpoint/2010/main" val="1090794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54071-E9A2-3256-683E-802A2353E810}"/>
              </a:ext>
            </a:extLst>
          </p:cNvPr>
          <p:cNvSpPr>
            <a:spLocks noGrp="1"/>
          </p:cNvSpPr>
          <p:nvPr>
            <p:ph type="title"/>
          </p:nvPr>
        </p:nvSpPr>
        <p:spPr/>
        <p:txBody>
          <a:bodyPr/>
          <a:lstStyle/>
          <a:p>
            <a:r>
              <a:rPr lang="en-GB" b="1" dirty="0"/>
              <a:t>Knowledge Objectives</a:t>
            </a:r>
          </a:p>
        </p:txBody>
      </p:sp>
      <p:graphicFrame>
        <p:nvGraphicFramePr>
          <p:cNvPr id="4" name="Table 4">
            <a:extLst>
              <a:ext uri="{FF2B5EF4-FFF2-40B4-BE49-F238E27FC236}">
                <a16:creationId xmlns:a16="http://schemas.microsoft.com/office/drawing/2014/main" id="{3666C24B-7589-4147-8B5D-12F563627399}"/>
              </a:ext>
            </a:extLst>
          </p:cNvPr>
          <p:cNvGraphicFramePr>
            <a:graphicFrameLocks noGrp="1"/>
          </p:cNvGraphicFramePr>
          <p:nvPr>
            <p:ph idx="1"/>
            <p:extLst>
              <p:ext uri="{D42A27DB-BD31-4B8C-83A1-F6EECF244321}">
                <p14:modId xmlns:p14="http://schemas.microsoft.com/office/powerpoint/2010/main" val="1281157501"/>
              </p:ext>
            </p:extLst>
          </p:nvPr>
        </p:nvGraphicFramePr>
        <p:xfrm>
          <a:off x="838200" y="2159000"/>
          <a:ext cx="10515600" cy="272400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4211344500"/>
                    </a:ext>
                  </a:extLst>
                </a:gridCol>
                <a:gridCol w="5257800">
                  <a:extLst>
                    <a:ext uri="{9D8B030D-6E8A-4147-A177-3AD203B41FA5}">
                      <a16:colId xmlns:a16="http://schemas.microsoft.com/office/drawing/2014/main" val="226719734"/>
                    </a:ext>
                  </a:extLst>
                </a:gridCol>
              </a:tblGrid>
              <a:tr h="195184">
                <a:tc>
                  <a:txBody>
                    <a:bodyPr/>
                    <a:lstStyle/>
                    <a:p>
                      <a:endParaRPr lang="en-GB"/>
                    </a:p>
                  </a:txBody>
                  <a:tcPr/>
                </a:tc>
                <a:tc>
                  <a:txBody>
                    <a:bodyPr/>
                    <a:lstStyle/>
                    <a:p>
                      <a:endParaRPr lang="en-GB" dirty="0"/>
                    </a:p>
                  </a:txBody>
                  <a:tcPr/>
                </a:tc>
                <a:extLst>
                  <a:ext uri="{0D108BD9-81ED-4DB2-BD59-A6C34878D82A}">
                    <a16:rowId xmlns:a16="http://schemas.microsoft.com/office/drawing/2014/main" val="1638800274"/>
                  </a:ext>
                </a:extLst>
              </a:tr>
              <a:tr h="2358244">
                <a:tc>
                  <a:txBody>
                    <a:bodyPr/>
                    <a:lstStyle/>
                    <a:p>
                      <a:pPr marL="0" lvl="0" indent="0">
                        <a:buFont typeface="Arial" panose="020B0604020202020204" pitchFamily="34" charset="0"/>
                        <a:buNone/>
                      </a:pPr>
                      <a:r>
                        <a:rPr lang="en-GB" dirty="0"/>
                        <a:t>Factors that affect the performance of networks</a:t>
                      </a:r>
                    </a:p>
                  </a:txBody>
                  <a:tcPr/>
                </a:tc>
                <a:tc>
                  <a:txBody>
                    <a:bodyPr/>
                    <a:lstStyle/>
                    <a:p>
                      <a:r>
                        <a:rPr lang="en-GB" sz="1800" kern="1200" dirty="0">
                          <a:solidFill>
                            <a:schemeClr val="dk1"/>
                          </a:solidFill>
                          <a:latin typeface="+mn-lt"/>
                          <a:ea typeface="+mn-ea"/>
                          <a:cs typeface="+mn-cs"/>
                        </a:rPr>
                        <a:t>Understanding of different factors that can affect the performance of a network, e.g.:</a:t>
                      </a:r>
                    </a:p>
                    <a:p>
                      <a:pPr marL="285750" indent="-285750">
                        <a:buFont typeface="Arial" panose="020B0604020202020204" pitchFamily="34" charset="0"/>
                        <a:buChar char="•"/>
                      </a:pPr>
                      <a:r>
                        <a:rPr lang="en-GB" sz="1800" kern="1200" dirty="0">
                          <a:solidFill>
                            <a:schemeClr val="dk1"/>
                          </a:solidFill>
                          <a:latin typeface="+mn-lt"/>
                          <a:ea typeface="+mn-ea"/>
                          <a:cs typeface="+mn-cs"/>
                        </a:rPr>
                        <a:t>Number of devices connected</a:t>
                      </a:r>
                    </a:p>
                    <a:p>
                      <a:pPr marL="285750" indent="-285750">
                        <a:buFont typeface="Arial" panose="020B0604020202020204" pitchFamily="34" charset="0"/>
                        <a:buChar char="•"/>
                      </a:pPr>
                      <a:r>
                        <a:rPr lang="en-GB" sz="1800" kern="1200" dirty="0">
                          <a:solidFill>
                            <a:schemeClr val="dk1"/>
                          </a:solidFill>
                          <a:latin typeface="+mn-lt"/>
                          <a:ea typeface="+mn-ea"/>
                          <a:cs typeface="+mn-cs"/>
                        </a:rPr>
                        <a:t>Bandwidth</a:t>
                      </a:r>
                    </a:p>
                  </a:txBody>
                  <a:tcPr/>
                </a:tc>
                <a:extLst>
                  <a:ext uri="{0D108BD9-81ED-4DB2-BD59-A6C34878D82A}">
                    <a16:rowId xmlns:a16="http://schemas.microsoft.com/office/drawing/2014/main" val="3591101869"/>
                  </a:ext>
                </a:extLst>
              </a:tr>
            </a:tbl>
          </a:graphicData>
        </a:graphic>
      </p:graphicFrame>
    </p:spTree>
    <p:extLst>
      <p:ext uri="{BB962C8B-B14F-4D97-AF65-F5344CB8AC3E}">
        <p14:creationId xmlns:p14="http://schemas.microsoft.com/office/powerpoint/2010/main" val="2953972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187DF-B64A-B7FD-CC71-22284F92160F}"/>
              </a:ext>
            </a:extLst>
          </p:cNvPr>
          <p:cNvSpPr>
            <a:spLocks noGrp="1"/>
          </p:cNvSpPr>
          <p:nvPr>
            <p:ph type="title"/>
          </p:nvPr>
        </p:nvSpPr>
        <p:spPr/>
        <p:txBody>
          <a:bodyPr/>
          <a:lstStyle/>
          <a:p>
            <a:r>
              <a:rPr lang="en-GB" b="1" dirty="0"/>
              <a:t>Keyword</a:t>
            </a:r>
            <a:endParaRPr lang="en-GB" dirty="0"/>
          </a:p>
        </p:txBody>
      </p:sp>
      <p:sp>
        <p:nvSpPr>
          <p:cNvPr id="3" name="Content Placeholder 2">
            <a:extLst>
              <a:ext uri="{FF2B5EF4-FFF2-40B4-BE49-F238E27FC236}">
                <a16:creationId xmlns:a16="http://schemas.microsoft.com/office/drawing/2014/main" id="{58DEB985-1556-B95A-B77A-844B3AA75A36}"/>
              </a:ext>
            </a:extLst>
          </p:cNvPr>
          <p:cNvSpPr>
            <a:spLocks noGrp="1"/>
          </p:cNvSpPr>
          <p:nvPr>
            <p:ph idx="1"/>
          </p:nvPr>
        </p:nvSpPr>
        <p:spPr/>
        <p:txBody>
          <a:bodyPr/>
          <a:lstStyle/>
          <a:p>
            <a:r>
              <a:rPr lang="en-GB" b="1" dirty="0"/>
              <a:t>Keyword: </a:t>
            </a:r>
            <a:r>
              <a:rPr lang="en-GB" dirty="0"/>
              <a:t>Network performance</a:t>
            </a:r>
          </a:p>
          <a:p>
            <a:r>
              <a:rPr lang="en-GB" b="1" dirty="0"/>
              <a:t>Definition: </a:t>
            </a:r>
            <a:r>
              <a:rPr lang="en-GB" dirty="0"/>
              <a:t>Network performance refers to how well a computer network operates, including how quickly and reliably data is transferred between devices. It is commonly measured using factors such as speed (bandwidth), delay (latency), reliability, and error rates. In GCSE Computer Science terms, it describes how efficiently a network handles data communication.</a:t>
            </a:r>
          </a:p>
          <a:p>
            <a:r>
              <a:rPr lang="en-GB" b="1" dirty="0"/>
              <a:t>Synonyms:</a:t>
            </a:r>
            <a:r>
              <a:rPr lang="en-GB" dirty="0"/>
              <a:t> Network efficiency, System </a:t>
            </a:r>
            <a:r>
              <a:rPr lang="en-GB"/>
              <a:t>performance, Data </a:t>
            </a:r>
            <a:r>
              <a:rPr lang="en-GB" dirty="0"/>
              <a:t>transmission quality</a:t>
            </a:r>
          </a:p>
          <a:p>
            <a:endParaRPr lang="en-GB" dirty="0"/>
          </a:p>
        </p:txBody>
      </p:sp>
    </p:spTree>
    <p:extLst>
      <p:ext uri="{BB962C8B-B14F-4D97-AF65-F5344CB8AC3E}">
        <p14:creationId xmlns:p14="http://schemas.microsoft.com/office/powerpoint/2010/main" val="3269208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195DA-70B5-CD75-FB71-33E85DFC592E}"/>
              </a:ext>
            </a:extLst>
          </p:cNvPr>
          <p:cNvSpPr>
            <a:spLocks noGrp="1"/>
          </p:cNvSpPr>
          <p:nvPr>
            <p:ph type="title"/>
          </p:nvPr>
        </p:nvSpPr>
        <p:spPr/>
        <p:txBody>
          <a:bodyPr/>
          <a:lstStyle/>
          <a:p>
            <a:r>
              <a:rPr lang="en-GB" b="1" dirty="0"/>
              <a:t>Keyword</a:t>
            </a:r>
          </a:p>
        </p:txBody>
      </p:sp>
      <p:sp>
        <p:nvSpPr>
          <p:cNvPr id="3" name="Content Placeholder 2">
            <a:extLst>
              <a:ext uri="{FF2B5EF4-FFF2-40B4-BE49-F238E27FC236}">
                <a16:creationId xmlns:a16="http://schemas.microsoft.com/office/drawing/2014/main" id="{1CF994B8-2756-561F-B628-827D8F043BC8}"/>
              </a:ext>
            </a:extLst>
          </p:cNvPr>
          <p:cNvSpPr>
            <a:spLocks noGrp="1"/>
          </p:cNvSpPr>
          <p:nvPr>
            <p:ph idx="1"/>
          </p:nvPr>
        </p:nvSpPr>
        <p:spPr/>
        <p:txBody>
          <a:bodyPr/>
          <a:lstStyle/>
          <a:p>
            <a:r>
              <a:rPr lang="en-GB" b="1" dirty="0"/>
              <a:t>Keyword: </a:t>
            </a:r>
            <a:r>
              <a:rPr lang="en-GB" dirty="0"/>
              <a:t>Performance</a:t>
            </a:r>
            <a:r>
              <a:rPr lang="en-GB" b="1" dirty="0"/>
              <a:t> </a:t>
            </a:r>
          </a:p>
          <a:p>
            <a:r>
              <a:rPr lang="en-GB" b="1" dirty="0"/>
              <a:t>Definition: </a:t>
            </a:r>
            <a:r>
              <a:rPr lang="en-GB" dirty="0"/>
              <a:t>Performance refers to how quickly and efficiently a system or network operates, including how fast data is processed and transferred and how reliably tasks are completed.</a:t>
            </a:r>
          </a:p>
          <a:p>
            <a:r>
              <a:rPr lang="en-GB" b="1" dirty="0"/>
              <a:t>Synonyms: </a:t>
            </a:r>
            <a:r>
              <a:rPr lang="en-GB" dirty="0"/>
              <a:t>Speed, Efficiency, Responsiveness</a:t>
            </a:r>
          </a:p>
        </p:txBody>
      </p:sp>
    </p:spTree>
    <p:extLst>
      <p:ext uri="{BB962C8B-B14F-4D97-AF65-F5344CB8AC3E}">
        <p14:creationId xmlns:p14="http://schemas.microsoft.com/office/powerpoint/2010/main" val="2153885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0127C-4AFC-9C35-6119-C8DE289963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2BE30-4DC4-FCEB-5E34-0831EC20D880}"/>
              </a:ext>
            </a:extLst>
          </p:cNvPr>
          <p:cNvSpPr>
            <a:spLocks noGrp="1"/>
          </p:cNvSpPr>
          <p:nvPr>
            <p:ph type="title"/>
          </p:nvPr>
        </p:nvSpPr>
        <p:spPr/>
        <p:txBody>
          <a:bodyPr/>
          <a:lstStyle/>
          <a:p>
            <a:r>
              <a:rPr lang="en-GB" dirty="0"/>
              <a:t>Sub-title: </a:t>
            </a:r>
            <a:br>
              <a:rPr lang="en-GB" dirty="0"/>
            </a:br>
            <a:r>
              <a:rPr lang="en-GB" b="1" u="sng" dirty="0"/>
              <a:t>Factors that affect network performance</a:t>
            </a:r>
          </a:p>
        </p:txBody>
      </p:sp>
      <p:sp>
        <p:nvSpPr>
          <p:cNvPr id="3" name="Content Placeholder 2">
            <a:extLst>
              <a:ext uri="{FF2B5EF4-FFF2-40B4-BE49-F238E27FC236}">
                <a16:creationId xmlns:a16="http://schemas.microsoft.com/office/drawing/2014/main" id="{C9E4072C-A10E-896C-C878-9B72713F0B66}"/>
              </a:ext>
            </a:extLst>
          </p:cNvPr>
          <p:cNvSpPr>
            <a:spLocks noGrp="1"/>
          </p:cNvSpPr>
          <p:nvPr>
            <p:ph idx="1"/>
          </p:nvPr>
        </p:nvSpPr>
        <p:spPr/>
        <p:txBody>
          <a:bodyPr>
            <a:normAutofit/>
          </a:bodyPr>
          <a:lstStyle/>
          <a:p>
            <a:r>
              <a:rPr lang="en-GB" dirty="0">
                <a:highlight>
                  <a:srgbClr val="FFFF00"/>
                </a:highlight>
              </a:rPr>
              <a:t>Write the sub-title and underline</a:t>
            </a:r>
          </a:p>
          <a:p>
            <a:r>
              <a:rPr lang="en-GB" dirty="0">
                <a:highlight>
                  <a:srgbClr val="FFFF00"/>
                </a:highlight>
              </a:rPr>
              <a:t>Write the following:</a:t>
            </a:r>
          </a:p>
          <a:p>
            <a:pPr lvl="1"/>
            <a:r>
              <a:rPr lang="en-GB" b="1" dirty="0"/>
              <a:t>Number of devices: </a:t>
            </a:r>
            <a:r>
              <a:rPr lang="en-GB" dirty="0"/>
              <a:t>The greater the number of devices using a network the greater the time the device may have to wait its turn to transmit and receive data. More devices sharing resources mean that each devices gets a smaller portion of time and so will lower the speed due to latency/waiting times.</a:t>
            </a:r>
          </a:p>
          <a:p>
            <a:pPr lvl="1"/>
            <a:r>
              <a:rPr lang="en-GB" b="1" dirty="0"/>
              <a:t>Bandwidth: </a:t>
            </a:r>
            <a:r>
              <a:rPr lang="en-GB" dirty="0"/>
              <a:t>The greater the bandwidth, the more resource there is to share. Bandwidth refers to the connection speed which is then shared across devices. Each device will get the line for a period of time. The higher the bandwidth the quicker it can transfer the data.</a:t>
            </a:r>
          </a:p>
        </p:txBody>
      </p:sp>
    </p:spTree>
    <p:extLst>
      <p:ext uri="{BB962C8B-B14F-4D97-AF65-F5344CB8AC3E}">
        <p14:creationId xmlns:p14="http://schemas.microsoft.com/office/powerpoint/2010/main" val="4286738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dirty="0"/>
              <a:t>Sub-title: </a:t>
            </a:r>
            <a:br>
              <a:rPr lang="en-GB" dirty="0"/>
            </a:br>
            <a:r>
              <a:rPr lang="en-GB" b="1" u="sng" dirty="0"/>
              <a:t>Factors that affect network performance</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a:bodyPr>
          <a:lstStyle/>
          <a:p>
            <a:r>
              <a:rPr lang="en-GB" b="1" dirty="0"/>
              <a:t>Collisions: </a:t>
            </a:r>
            <a:r>
              <a:rPr lang="en-GB" dirty="0"/>
              <a:t>A collision is when 2 or more packets of data are transmitted at the same time and therefore the data becomes combined and no longer usable. </a:t>
            </a:r>
          </a:p>
          <a:p>
            <a:pPr lvl="1"/>
            <a:r>
              <a:rPr lang="en-GB" dirty="0"/>
              <a:t>Modern Wired networks do not have packet collisions as the data is only sent on when the line is free.</a:t>
            </a:r>
          </a:p>
          <a:p>
            <a:pPr lvl="1"/>
            <a:r>
              <a:rPr lang="en-GB" dirty="0"/>
              <a:t>Detecting or preventing collisions on a wireless network is not always possible as the sender may not always know there has been a collision.</a:t>
            </a:r>
          </a:p>
          <a:p>
            <a:r>
              <a:rPr lang="en-GB" b="1" dirty="0"/>
              <a:t>Distance: </a:t>
            </a:r>
            <a:r>
              <a:rPr lang="en-GB" dirty="0"/>
              <a:t>On a wired/wireless network there may be degradation of signal over distance and so the signal will become fainter and less detectable.</a:t>
            </a:r>
          </a:p>
        </p:txBody>
      </p:sp>
    </p:spTree>
    <p:extLst>
      <p:ext uri="{BB962C8B-B14F-4D97-AF65-F5344CB8AC3E}">
        <p14:creationId xmlns:p14="http://schemas.microsoft.com/office/powerpoint/2010/main" val="1510556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2ACD4-3458-C5FA-7402-0EDEF0CEED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BFD650-86D1-4DE1-28B7-750C74E16BCB}"/>
              </a:ext>
            </a:extLst>
          </p:cNvPr>
          <p:cNvSpPr>
            <a:spLocks noGrp="1"/>
          </p:cNvSpPr>
          <p:nvPr>
            <p:ph type="title"/>
          </p:nvPr>
        </p:nvSpPr>
        <p:spPr/>
        <p:txBody>
          <a:bodyPr/>
          <a:lstStyle/>
          <a:p>
            <a:r>
              <a:rPr lang="en-GB" dirty="0"/>
              <a:t>Sub-title: </a:t>
            </a:r>
            <a:br>
              <a:rPr lang="en-GB" dirty="0"/>
            </a:br>
            <a:r>
              <a:rPr lang="en-GB" b="1" u="sng" dirty="0"/>
              <a:t>Factors that affect network performance</a:t>
            </a:r>
          </a:p>
        </p:txBody>
      </p:sp>
      <p:sp>
        <p:nvSpPr>
          <p:cNvPr id="3" name="Content Placeholder 2">
            <a:extLst>
              <a:ext uri="{FF2B5EF4-FFF2-40B4-BE49-F238E27FC236}">
                <a16:creationId xmlns:a16="http://schemas.microsoft.com/office/drawing/2014/main" id="{DF6F66C5-1561-4755-DCA3-96E3070BD2C0}"/>
              </a:ext>
            </a:extLst>
          </p:cNvPr>
          <p:cNvSpPr>
            <a:spLocks noGrp="1"/>
          </p:cNvSpPr>
          <p:nvPr>
            <p:ph idx="1"/>
          </p:nvPr>
        </p:nvSpPr>
        <p:spPr/>
        <p:txBody>
          <a:bodyPr>
            <a:normAutofit/>
          </a:bodyPr>
          <a:lstStyle/>
          <a:p>
            <a:r>
              <a:rPr lang="en-GB" b="1" dirty="0"/>
              <a:t>Interference: </a:t>
            </a:r>
            <a:r>
              <a:rPr lang="en-GB" dirty="0"/>
              <a:t>is when a 3rd party causes degradation or loss of signal quality which means that data cannot be transferred as efficiently as it will need to be sent at a slower speed or more than once. Examples of this might be electromagnetic interference near a wire, or digital noise affecting wireless such as a device with a motor in it emitting wireless signals by accident, another wireless device transmitting on the same channel at the same time, Microwave oven creating radio waves.</a:t>
            </a:r>
          </a:p>
        </p:txBody>
      </p:sp>
    </p:spTree>
    <p:extLst>
      <p:ext uri="{BB962C8B-B14F-4D97-AF65-F5344CB8AC3E}">
        <p14:creationId xmlns:p14="http://schemas.microsoft.com/office/powerpoint/2010/main" val="1553554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A7695-D52B-621D-4C16-EF94219CBF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F64B7D-3971-B436-F09F-252509FEC866}"/>
              </a:ext>
            </a:extLst>
          </p:cNvPr>
          <p:cNvSpPr>
            <a:spLocks noGrp="1"/>
          </p:cNvSpPr>
          <p:nvPr>
            <p:ph type="title"/>
          </p:nvPr>
        </p:nvSpPr>
        <p:spPr/>
        <p:txBody>
          <a:bodyPr/>
          <a:lstStyle/>
          <a:p>
            <a:r>
              <a:rPr lang="en-GB" dirty="0"/>
              <a:t>Sub-title: </a:t>
            </a:r>
            <a:br>
              <a:rPr lang="en-GB" dirty="0"/>
            </a:br>
            <a:r>
              <a:rPr lang="en-GB" b="1" u="sng" dirty="0"/>
              <a:t>Factors that affect network performance</a:t>
            </a:r>
          </a:p>
        </p:txBody>
      </p:sp>
      <p:sp>
        <p:nvSpPr>
          <p:cNvPr id="3" name="Content Placeholder 2">
            <a:extLst>
              <a:ext uri="{FF2B5EF4-FFF2-40B4-BE49-F238E27FC236}">
                <a16:creationId xmlns:a16="http://schemas.microsoft.com/office/drawing/2014/main" id="{8380993A-CCC2-29F8-71D1-8C15F176DE81}"/>
              </a:ext>
            </a:extLst>
          </p:cNvPr>
          <p:cNvSpPr>
            <a:spLocks noGrp="1"/>
          </p:cNvSpPr>
          <p:nvPr>
            <p:ph idx="1"/>
          </p:nvPr>
        </p:nvSpPr>
        <p:spPr/>
        <p:txBody>
          <a:bodyPr>
            <a:normAutofit/>
          </a:bodyPr>
          <a:lstStyle/>
          <a:p>
            <a:r>
              <a:rPr lang="en-GB" b="1" dirty="0"/>
              <a:t>Number of devices: </a:t>
            </a:r>
            <a:r>
              <a:rPr lang="en-GB" dirty="0"/>
              <a:t>The greater the number of devices using a network the greater the time the device may have to wait its turn to transmit and receive data. More devices sharing resources mean that each devices gets a smaller portion of time and so will lower the speed due to latency/waiting times. </a:t>
            </a:r>
          </a:p>
        </p:txBody>
      </p:sp>
    </p:spTree>
    <p:extLst>
      <p:ext uri="{BB962C8B-B14F-4D97-AF65-F5344CB8AC3E}">
        <p14:creationId xmlns:p14="http://schemas.microsoft.com/office/powerpoint/2010/main" val="4075852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c348ab7-c4f6-46c3-b69b-b91d4db37fac">
      <Terms xmlns="http://schemas.microsoft.com/office/infopath/2007/PartnerControls"/>
    </lcf76f155ced4ddcb4097134ff3c332f>
    <TaxCatchAll xmlns="44ba5890-ab2c-47f6-9d80-ec07230553a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970A0F26BAE5E40950502EB18AE2306" ma:contentTypeVersion="12" ma:contentTypeDescription="Create a new document." ma:contentTypeScope="" ma:versionID="6f942f5d1e9943dac080797caa3e2670">
  <xsd:schema xmlns:xsd="http://www.w3.org/2001/XMLSchema" xmlns:xs="http://www.w3.org/2001/XMLSchema" xmlns:p="http://schemas.microsoft.com/office/2006/metadata/properties" xmlns:ns2="5c348ab7-c4f6-46c3-b69b-b91d4db37fac" xmlns:ns3="44ba5890-ab2c-47f6-9d80-ec07230553a0" targetNamespace="http://schemas.microsoft.com/office/2006/metadata/properties" ma:root="true" ma:fieldsID="84dcefadebaf4649f761ec5867eb8d96" ns2:_="" ns3:_="">
    <xsd:import namespace="5c348ab7-c4f6-46c3-b69b-b91d4db37fac"/>
    <xsd:import namespace="44ba5890-ab2c-47f6-9d80-ec07230553a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348ab7-c4f6-46c3-b69b-b91d4db37f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323d69b0-bafc-4583-bcfa-a8714820763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4ba5890-ab2c-47f6-9d80-ec07230553a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297006e-c247-4f27-bed2-7d0f74b911a2}" ma:internalName="TaxCatchAll" ma:showField="CatchAllData" ma:web="44ba5890-ab2c-47f6-9d80-ec07230553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42EBAE-0E9F-4ED2-8A1C-3B355CADF2DC}">
  <ds:schemaRefs>
    <ds:schemaRef ds:uri="http://schemas.microsoft.com/sharepoint/v3/contenttype/forms"/>
  </ds:schemaRefs>
</ds:datastoreItem>
</file>

<file path=customXml/itemProps2.xml><?xml version="1.0" encoding="utf-8"?>
<ds:datastoreItem xmlns:ds="http://schemas.openxmlformats.org/officeDocument/2006/customXml" ds:itemID="{73CC8A7F-B0B9-4736-AA01-2B843821DF95}">
  <ds:schemaRefs>
    <ds:schemaRef ds:uri="http://schemas.microsoft.com/office/2006/metadata/properties"/>
    <ds:schemaRef ds:uri="http://schemas.microsoft.com/office/infopath/2007/PartnerControls"/>
    <ds:schemaRef ds:uri="5c348ab7-c4f6-46c3-b69b-b91d4db37fac"/>
    <ds:schemaRef ds:uri="44ba5890-ab2c-47f6-9d80-ec07230553a0"/>
  </ds:schemaRefs>
</ds:datastoreItem>
</file>

<file path=customXml/itemProps3.xml><?xml version="1.0" encoding="utf-8"?>
<ds:datastoreItem xmlns:ds="http://schemas.openxmlformats.org/officeDocument/2006/customXml" ds:itemID="{63D34715-73DB-4AF6-A7C1-B2AF901F1B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348ab7-c4f6-46c3-b69b-b91d4db37fac"/>
    <ds:schemaRef ds:uri="44ba5890-ab2c-47f6-9d80-ec07230553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359</TotalTime>
  <Words>1147</Words>
  <Application>Microsoft Office PowerPoint</Application>
  <PresentationFormat>Widescreen</PresentationFormat>
  <Paragraphs>100</Paragraphs>
  <Slides>14</Slides>
  <Notes>1</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PowerPoint Presentation</vt:lpstr>
      <vt:lpstr>Topic: J277.1.3.1 Title: Factors that affect Network Performance Date: 26/02/2026</vt:lpstr>
      <vt:lpstr>Knowledge Objectives</vt:lpstr>
      <vt:lpstr>Keyword</vt:lpstr>
      <vt:lpstr>Keyword</vt:lpstr>
      <vt:lpstr>Sub-title:  Factors that affect network performance</vt:lpstr>
      <vt:lpstr>Sub-title:  Factors that affect network performance</vt:lpstr>
      <vt:lpstr>Sub-title:  Factors that affect network performance</vt:lpstr>
      <vt:lpstr>Sub-title:  Factors that affect network performance</vt:lpstr>
      <vt:lpstr>Sub-title:  Factors that affect network performance</vt:lpstr>
      <vt:lpstr>Understanding Bandwidth, Throughput &amp; Latency</vt:lpstr>
      <vt:lpstr>Mitigating problems with network latency</vt:lpstr>
      <vt:lpstr>Scenarios – How can the issue be mitigated?</vt:lpstr>
      <vt:lpstr>Exam style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J277.1.2.2 Secondary Storage</dc:title>
  <dc:creator>Edmund Ryan</dc:creator>
  <cp:lastModifiedBy>Edmund Ryan</cp:lastModifiedBy>
  <cp:revision>1</cp:revision>
  <dcterms:created xsi:type="dcterms:W3CDTF">2023-10-16T08:20:00Z</dcterms:created>
  <dcterms:modified xsi:type="dcterms:W3CDTF">2026-02-26T14:19:53Z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0x010100E970A0F26BAE5E40950502EB18AE2306</vt:lpwstr>
  </property>
  <property fmtid="{D5CDD505-2E9C-101B-9397-08002B2CF9AE}" pid="3" name="xd_ProgID">
    <vt:lpwstr/>
  </property>
  <property fmtid="{D5CDD505-2E9C-101B-9397-08002B2CF9AE}" pid="4" name="ComplianceAssetId">
    <vt:lpwstr/>
  </property>
  <property fmtid="{D5CDD505-2E9C-101B-9397-08002B2CF9AE}" pid="5" name="TemplateUrl">
    <vt:lpwstr/>
  </property>
  <property fmtid="{D5CDD505-2E9C-101B-9397-08002B2CF9AE}" pid="6" name="_ExtendedDescription">
    <vt:lpwstr/>
  </property>
  <property fmtid="{D5CDD505-2E9C-101B-9397-08002B2CF9AE}" pid="7" name="TriggerFlowInfo">
    <vt:lpwstr/>
  </property>
  <property fmtid="{D5CDD505-2E9C-101B-9397-08002B2CF9AE}" pid="8" name="xd_Signature">
    <vt:bool>false</vt:bool>
  </property>
</Properties>
</file>