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71" r:id="rId5"/>
    <p:sldId id="256" r:id="rId6"/>
    <p:sldId id="260" r:id="rId7"/>
    <p:sldId id="275" r:id="rId8"/>
    <p:sldId id="257" r:id="rId9"/>
    <p:sldId id="263" r:id="rId10"/>
    <p:sldId id="264" r:id="rId11"/>
    <p:sldId id="273" r:id="rId12"/>
    <p:sldId id="2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E2A9E-5133-48F9-AD5A-4C71F5849ABF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67450-10C0-4942-8CBD-04D7FE6A7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89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14;p6">
            <a:extLst>
              <a:ext uri="{FF2B5EF4-FFF2-40B4-BE49-F238E27FC236}">
                <a16:creationId xmlns:a16="http://schemas.microsoft.com/office/drawing/2014/main" id="{1B665B0B-12F6-CAB6-2CF0-9C4B47A417C2}"/>
              </a:ext>
            </a:extLst>
          </p:cNvPr>
          <p:cNvGrpSpPr/>
          <p:nvPr userDrawn="1"/>
        </p:nvGrpSpPr>
        <p:grpSpPr>
          <a:xfrm>
            <a:off x="336000" y="165188"/>
            <a:ext cx="11520000" cy="480000"/>
            <a:chOff x="-4661" y="58157"/>
            <a:chExt cx="9913261" cy="477202"/>
          </a:xfrm>
        </p:grpSpPr>
        <p:sp>
          <p:nvSpPr>
            <p:cNvPr id="8" name="Google Shape;115;p6">
              <a:extLst>
                <a:ext uri="{FF2B5EF4-FFF2-40B4-BE49-F238E27FC236}">
                  <a16:creationId xmlns:a16="http://schemas.microsoft.com/office/drawing/2014/main" id="{4473E9A1-2FC1-90E5-6DFD-8B544668DF7C}"/>
                </a:ext>
              </a:extLst>
            </p:cNvPr>
            <p:cNvSpPr/>
            <p:nvPr/>
          </p:nvSpPr>
          <p:spPr>
            <a:xfrm>
              <a:off x="-466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00206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16;p6">
              <a:extLst>
                <a:ext uri="{FF2B5EF4-FFF2-40B4-BE49-F238E27FC236}">
                  <a16:creationId xmlns:a16="http://schemas.microsoft.com/office/drawing/2014/main" id="{C1EDA775-7DD1-89B2-AEAB-C40453BD6FCB}"/>
                </a:ext>
              </a:extLst>
            </p:cNvPr>
            <p:cNvSpPr/>
            <p:nvPr/>
          </p:nvSpPr>
          <p:spPr>
            <a:xfrm>
              <a:off x="1637031" y="5815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17;p6">
              <a:extLst>
                <a:ext uri="{FF2B5EF4-FFF2-40B4-BE49-F238E27FC236}">
                  <a16:creationId xmlns:a16="http://schemas.microsoft.com/office/drawing/2014/main" id="{1951D67A-E1C0-B198-6C3E-03697DF1E488}"/>
                </a:ext>
              </a:extLst>
            </p:cNvPr>
            <p:cNvSpPr/>
            <p:nvPr/>
          </p:nvSpPr>
          <p:spPr>
            <a:xfrm>
              <a:off x="3265231" y="6398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18;p6">
              <a:extLst>
                <a:ext uri="{FF2B5EF4-FFF2-40B4-BE49-F238E27FC236}">
                  <a16:creationId xmlns:a16="http://schemas.microsoft.com/office/drawing/2014/main" id="{3D9613D2-F147-3399-D62B-DDFD59CD4C17}"/>
                </a:ext>
              </a:extLst>
            </p:cNvPr>
            <p:cNvSpPr/>
            <p:nvPr/>
          </p:nvSpPr>
          <p:spPr>
            <a:xfrm>
              <a:off x="4893432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19;p6">
              <a:extLst>
                <a:ext uri="{FF2B5EF4-FFF2-40B4-BE49-F238E27FC236}">
                  <a16:creationId xmlns:a16="http://schemas.microsoft.com/office/drawing/2014/main" id="{443919BC-8BC9-8D55-875A-A18C33FF04B7}"/>
                </a:ext>
              </a:extLst>
            </p:cNvPr>
            <p:cNvSpPr/>
            <p:nvPr/>
          </p:nvSpPr>
          <p:spPr>
            <a:xfrm>
              <a:off x="6521633" y="6980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20;p6">
              <a:extLst>
                <a:ext uri="{FF2B5EF4-FFF2-40B4-BE49-F238E27FC236}">
                  <a16:creationId xmlns:a16="http://schemas.microsoft.com/office/drawing/2014/main" id="{B40E19C0-AD25-7A8D-BB11-2B47D35D1E22}"/>
                </a:ext>
              </a:extLst>
            </p:cNvPr>
            <p:cNvSpPr/>
            <p:nvPr/>
          </p:nvSpPr>
          <p:spPr>
            <a:xfrm>
              <a:off x="8141367" y="6662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30300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3CFC-15C7-9211-C3B4-BF78C0EFD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05971-15E1-1543-0058-CC8687E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CF413-3F04-AE70-A7FA-D5316F8C4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19B5C-49F2-61E9-11A2-B7EB0B79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E8219-5197-4363-6CD6-A31F3CF6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B5BA7-97AD-23C4-3A42-F91AF26EC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FEFAC-1E3D-1532-9C86-89D94F890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C7099-AF8F-1E4C-7ACF-DD0303C6D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AE4A4-47AD-C098-0477-CFC26AD44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FD611-9B0B-E5D6-0F6D-AD6CBF0C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6D81B-3BB0-27AF-DDC1-9E351BD3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95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CA3F3-91D2-7A21-6376-B80D40E9A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5CD88-AD6D-F8DC-A408-CDC02462C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B4209-4B2D-03D9-FF93-D330D1D4C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696B0-5431-52E8-48DA-F6CAE63335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59428F-43A1-729B-D28F-007CA9DD3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D4143-2B10-BEDA-6304-BD6DF56A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235CA3-5A8F-8429-A8E3-CC1F7EB1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61A75F-5BED-1726-B2BA-1AB8DCB5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23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B451-BFCD-0FE3-8A6E-4CFAAA0BD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9D60A-61E9-B67F-3111-B0D1CC31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7CA13-6EA8-1B9F-FC84-C048857D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8A458-6AA8-1FBB-C635-A377E9D9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9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1C224C-0AEA-DA94-1697-E33819D1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E02916-961F-2055-5B18-F5C0E7EA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927FA-CD58-E2DF-26A7-0DC20D25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057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950B-A69C-AC8C-43C9-138F9A40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49ECE-3981-F217-18F4-FA317E488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F2269-4C78-D324-222F-C72F4F7C3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EA4090-3E59-6449-684F-83F993B8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F4EC1-0E9E-9C23-9347-36D15CFCF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C1C08-1383-9580-8441-E34AA0B7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9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12F5D-9A5F-6D3A-B06E-ABB08C5E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24AE68-96EC-C2F6-A4FF-4D5D29807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BE8D6-791C-3BA6-590A-3CA62D69D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D8820-C772-90EF-2FB4-EF6B5591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78C8E-B29A-0ABE-1F20-EED733F2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9B1AF-BC02-3D37-DF1A-B5E35260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93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898C2-3F7F-3CAB-E1A2-D7B2BABF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ED05B-2D6C-2C73-1845-4A4BEE708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CFB5C-A0AD-6D1A-0A73-2AA2BAD5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DD119-08AD-FD7F-DD53-77E063F5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E4021-8F33-4716-B2E1-6DCF9C9A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15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758BF4-3237-A556-4493-14EFFE5096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CD28F-67C5-7572-A59B-AFFEC5BC8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3729B-FD73-56D4-CCB5-1DDCEC87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FFC45-289C-7BB3-99D6-EADA6F21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308E6-5BF5-EE91-EDD8-D981FE35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46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21;p6">
            <a:extLst>
              <a:ext uri="{FF2B5EF4-FFF2-40B4-BE49-F238E27FC236}">
                <a16:creationId xmlns:a16="http://schemas.microsoft.com/office/drawing/2014/main" id="{6874A01A-694C-0958-93F8-3B62FE1A3299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766369"/>
            <a:chExt cx="9899770" cy="477202"/>
          </a:xfrm>
        </p:grpSpPr>
        <p:sp>
          <p:nvSpPr>
            <p:cNvPr id="15" name="Google Shape;122;p6">
              <a:extLst>
                <a:ext uri="{FF2B5EF4-FFF2-40B4-BE49-F238E27FC236}">
                  <a16:creationId xmlns:a16="http://schemas.microsoft.com/office/drawing/2014/main" id="{60BFD448-2584-A79E-354E-F5BB282B0766}"/>
                </a:ext>
              </a:extLst>
            </p:cNvPr>
            <p:cNvSpPr/>
            <p:nvPr/>
          </p:nvSpPr>
          <p:spPr>
            <a:xfrm>
              <a:off x="8830" y="76637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23;p6">
              <a:extLst>
                <a:ext uri="{FF2B5EF4-FFF2-40B4-BE49-F238E27FC236}">
                  <a16:creationId xmlns:a16="http://schemas.microsoft.com/office/drawing/2014/main" id="{34B335C3-E993-9FE8-8676-B665387E608E}"/>
                </a:ext>
              </a:extLst>
            </p:cNvPr>
            <p:cNvSpPr/>
            <p:nvPr/>
          </p:nvSpPr>
          <p:spPr>
            <a:xfrm>
              <a:off x="1637031" y="76636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24;p6">
              <a:extLst>
                <a:ext uri="{FF2B5EF4-FFF2-40B4-BE49-F238E27FC236}">
                  <a16:creationId xmlns:a16="http://schemas.microsoft.com/office/drawing/2014/main" id="{F45546BB-467C-F9D9-E34D-F379876139F4}"/>
                </a:ext>
              </a:extLst>
            </p:cNvPr>
            <p:cNvSpPr/>
            <p:nvPr/>
          </p:nvSpPr>
          <p:spPr>
            <a:xfrm>
              <a:off x="3265231" y="77219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25;p6">
              <a:extLst>
                <a:ext uri="{FF2B5EF4-FFF2-40B4-BE49-F238E27FC236}">
                  <a16:creationId xmlns:a16="http://schemas.microsoft.com/office/drawing/2014/main" id="{86244906-9FD1-46EA-F31B-AE4F8030D957}"/>
                </a:ext>
              </a:extLst>
            </p:cNvPr>
            <p:cNvSpPr/>
            <p:nvPr/>
          </p:nvSpPr>
          <p:spPr>
            <a:xfrm>
              <a:off x="4893432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26;p6">
              <a:extLst>
                <a:ext uri="{FF2B5EF4-FFF2-40B4-BE49-F238E27FC236}">
                  <a16:creationId xmlns:a16="http://schemas.microsoft.com/office/drawing/2014/main" id="{729344F6-0A5A-E350-DAA5-E0E671B251AD}"/>
                </a:ext>
              </a:extLst>
            </p:cNvPr>
            <p:cNvSpPr/>
            <p:nvPr/>
          </p:nvSpPr>
          <p:spPr>
            <a:xfrm>
              <a:off x="6521633" y="77802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27;p6">
              <a:extLst>
                <a:ext uri="{FF2B5EF4-FFF2-40B4-BE49-F238E27FC236}">
                  <a16:creationId xmlns:a16="http://schemas.microsoft.com/office/drawing/2014/main" id="{D437D3FB-A07D-32A7-DCE7-16F4A21FA289}"/>
                </a:ext>
              </a:extLst>
            </p:cNvPr>
            <p:cNvSpPr/>
            <p:nvPr/>
          </p:nvSpPr>
          <p:spPr>
            <a:xfrm>
              <a:off x="8141367" y="77483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860808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28;p6">
            <a:extLst>
              <a:ext uri="{FF2B5EF4-FFF2-40B4-BE49-F238E27FC236}">
                <a16:creationId xmlns:a16="http://schemas.microsoft.com/office/drawing/2014/main" id="{5E41DCA2-BADB-5C5B-215C-5CA6C5FE830A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1525846"/>
            <a:chExt cx="9899770" cy="477202"/>
          </a:xfrm>
        </p:grpSpPr>
        <p:sp>
          <p:nvSpPr>
            <p:cNvPr id="8" name="Google Shape;129;p6">
              <a:extLst>
                <a:ext uri="{FF2B5EF4-FFF2-40B4-BE49-F238E27FC236}">
                  <a16:creationId xmlns:a16="http://schemas.microsoft.com/office/drawing/2014/main" id="{1AECFD4D-1228-CB4F-28F8-660EB8542F00}"/>
                </a:ext>
              </a:extLst>
            </p:cNvPr>
            <p:cNvSpPr/>
            <p:nvPr/>
          </p:nvSpPr>
          <p:spPr>
            <a:xfrm>
              <a:off x="8830" y="152584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30;p6">
              <a:extLst>
                <a:ext uri="{FF2B5EF4-FFF2-40B4-BE49-F238E27FC236}">
                  <a16:creationId xmlns:a16="http://schemas.microsoft.com/office/drawing/2014/main" id="{53EE3C96-ABD9-F725-ACC8-F2833C4933ED}"/>
                </a:ext>
              </a:extLst>
            </p:cNvPr>
            <p:cNvSpPr/>
            <p:nvPr/>
          </p:nvSpPr>
          <p:spPr>
            <a:xfrm>
              <a:off x="1637031" y="152584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31;p6">
              <a:extLst>
                <a:ext uri="{FF2B5EF4-FFF2-40B4-BE49-F238E27FC236}">
                  <a16:creationId xmlns:a16="http://schemas.microsoft.com/office/drawing/2014/main" id="{0BB6A4ED-7125-8B1D-C2A4-C8C9CD2F9102}"/>
                </a:ext>
              </a:extLst>
            </p:cNvPr>
            <p:cNvSpPr/>
            <p:nvPr/>
          </p:nvSpPr>
          <p:spPr>
            <a:xfrm>
              <a:off x="3265231" y="1531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32;p6">
              <a:extLst>
                <a:ext uri="{FF2B5EF4-FFF2-40B4-BE49-F238E27FC236}">
                  <a16:creationId xmlns:a16="http://schemas.microsoft.com/office/drawing/2014/main" id="{C85436C4-DC30-B1E6-0A36-6DC85977CE81}"/>
                </a:ext>
              </a:extLst>
            </p:cNvPr>
            <p:cNvSpPr/>
            <p:nvPr/>
          </p:nvSpPr>
          <p:spPr>
            <a:xfrm>
              <a:off x="4893432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33;p6">
              <a:extLst>
                <a:ext uri="{FF2B5EF4-FFF2-40B4-BE49-F238E27FC236}">
                  <a16:creationId xmlns:a16="http://schemas.microsoft.com/office/drawing/2014/main" id="{0D50BCA1-885F-5A31-39DE-B61257171D34}"/>
                </a:ext>
              </a:extLst>
            </p:cNvPr>
            <p:cNvSpPr/>
            <p:nvPr/>
          </p:nvSpPr>
          <p:spPr>
            <a:xfrm>
              <a:off x="6521633" y="153749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34;p6">
              <a:extLst>
                <a:ext uri="{FF2B5EF4-FFF2-40B4-BE49-F238E27FC236}">
                  <a16:creationId xmlns:a16="http://schemas.microsoft.com/office/drawing/2014/main" id="{1883A201-B702-EA97-4EBD-E89DFBBF6250}"/>
                </a:ext>
              </a:extLst>
            </p:cNvPr>
            <p:cNvSpPr/>
            <p:nvPr/>
          </p:nvSpPr>
          <p:spPr>
            <a:xfrm>
              <a:off x="8141367" y="153431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01395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35;p6">
            <a:extLst>
              <a:ext uri="{FF2B5EF4-FFF2-40B4-BE49-F238E27FC236}">
                <a16:creationId xmlns:a16="http://schemas.microsoft.com/office/drawing/2014/main" id="{17E4789B-50FD-A9FF-58F0-66BEFA6FFAB0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2273671"/>
            <a:chExt cx="9899770" cy="477202"/>
          </a:xfrm>
        </p:grpSpPr>
        <p:sp>
          <p:nvSpPr>
            <p:cNvPr id="15" name="Google Shape;136;p6">
              <a:extLst>
                <a:ext uri="{FF2B5EF4-FFF2-40B4-BE49-F238E27FC236}">
                  <a16:creationId xmlns:a16="http://schemas.microsoft.com/office/drawing/2014/main" id="{1CCDB60B-B0F4-0491-B085-2BA0A1E8F674}"/>
                </a:ext>
              </a:extLst>
            </p:cNvPr>
            <p:cNvSpPr/>
            <p:nvPr/>
          </p:nvSpPr>
          <p:spPr>
            <a:xfrm>
              <a:off x="8830" y="227367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37;p6">
              <a:extLst>
                <a:ext uri="{FF2B5EF4-FFF2-40B4-BE49-F238E27FC236}">
                  <a16:creationId xmlns:a16="http://schemas.microsoft.com/office/drawing/2014/main" id="{0B183A4F-DFBC-3962-2D51-3BAFFCC5ACF7}"/>
                </a:ext>
              </a:extLst>
            </p:cNvPr>
            <p:cNvSpPr/>
            <p:nvPr/>
          </p:nvSpPr>
          <p:spPr>
            <a:xfrm>
              <a:off x="1637031" y="2273671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38;p6">
              <a:extLst>
                <a:ext uri="{FF2B5EF4-FFF2-40B4-BE49-F238E27FC236}">
                  <a16:creationId xmlns:a16="http://schemas.microsoft.com/office/drawing/2014/main" id="{3E68A69C-6502-4344-209C-033D75738FA8}"/>
                </a:ext>
              </a:extLst>
            </p:cNvPr>
            <p:cNvSpPr/>
            <p:nvPr/>
          </p:nvSpPr>
          <p:spPr>
            <a:xfrm>
              <a:off x="3265231" y="227949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39;p6">
              <a:extLst>
                <a:ext uri="{FF2B5EF4-FFF2-40B4-BE49-F238E27FC236}">
                  <a16:creationId xmlns:a16="http://schemas.microsoft.com/office/drawing/2014/main" id="{56E45A52-4C7E-FC6F-ED5A-02912D9FC17D}"/>
                </a:ext>
              </a:extLst>
            </p:cNvPr>
            <p:cNvSpPr/>
            <p:nvPr/>
          </p:nvSpPr>
          <p:spPr>
            <a:xfrm>
              <a:off x="4893432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40;p6">
              <a:extLst>
                <a:ext uri="{FF2B5EF4-FFF2-40B4-BE49-F238E27FC236}">
                  <a16:creationId xmlns:a16="http://schemas.microsoft.com/office/drawing/2014/main" id="{9A077AE6-102E-103C-6294-8728AE4A305E}"/>
                </a:ext>
              </a:extLst>
            </p:cNvPr>
            <p:cNvSpPr/>
            <p:nvPr/>
          </p:nvSpPr>
          <p:spPr>
            <a:xfrm>
              <a:off x="6521633" y="228532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41;p6">
              <a:extLst>
                <a:ext uri="{FF2B5EF4-FFF2-40B4-BE49-F238E27FC236}">
                  <a16:creationId xmlns:a16="http://schemas.microsoft.com/office/drawing/2014/main" id="{C6B0E8FA-38F2-6440-B012-65307A6562D9}"/>
                </a:ext>
              </a:extLst>
            </p:cNvPr>
            <p:cNvSpPr/>
            <p:nvPr/>
          </p:nvSpPr>
          <p:spPr>
            <a:xfrm>
              <a:off x="8141367" y="2282138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3366469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oogle Shape;142;p6">
            <a:extLst>
              <a:ext uri="{FF2B5EF4-FFF2-40B4-BE49-F238E27FC236}">
                <a16:creationId xmlns:a16="http://schemas.microsoft.com/office/drawing/2014/main" id="{41F7CFF2-F89B-CB9D-78F4-09D35058F2A3}"/>
              </a:ext>
            </a:extLst>
          </p:cNvPr>
          <p:cNvGrpSpPr/>
          <p:nvPr userDrawn="1"/>
        </p:nvGrpSpPr>
        <p:grpSpPr>
          <a:xfrm>
            <a:off x="336000" y="128591"/>
            <a:ext cx="11520000" cy="480000"/>
            <a:chOff x="34079" y="5472486"/>
            <a:chExt cx="9899770" cy="477203"/>
          </a:xfrm>
        </p:grpSpPr>
        <p:sp>
          <p:nvSpPr>
            <p:cNvPr id="8" name="Google Shape;143;p6">
              <a:extLst>
                <a:ext uri="{FF2B5EF4-FFF2-40B4-BE49-F238E27FC236}">
                  <a16:creationId xmlns:a16="http://schemas.microsoft.com/office/drawing/2014/main" id="{49851A63-A104-06EE-4011-275F0C72EC8A}"/>
                </a:ext>
              </a:extLst>
            </p:cNvPr>
            <p:cNvSpPr/>
            <p:nvPr/>
          </p:nvSpPr>
          <p:spPr>
            <a:xfrm>
              <a:off x="34079" y="5472487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9" name="Google Shape;144;p6">
              <a:extLst>
                <a:ext uri="{FF2B5EF4-FFF2-40B4-BE49-F238E27FC236}">
                  <a16:creationId xmlns:a16="http://schemas.microsoft.com/office/drawing/2014/main" id="{0D192909-BCFF-CAE2-9A75-A58AF1087900}"/>
                </a:ext>
              </a:extLst>
            </p:cNvPr>
            <p:cNvSpPr/>
            <p:nvPr/>
          </p:nvSpPr>
          <p:spPr>
            <a:xfrm>
              <a:off x="1662280" y="5472486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0" name="Google Shape;145;p6">
              <a:extLst>
                <a:ext uri="{FF2B5EF4-FFF2-40B4-BE49-F238E27FC236}">
                  <a16:creationId xmlns:a16="http://schemas.microsoft.com/office/drawing/2014/main" id="{376FC28D-A711-3BBA-70F0-2262041E3684}"/>
                </a:ext>
              </a:extLst>
            </p:cNvPr>
            <p:cNvSpPr/>
            <p:nvPr/>
          </p:nvSpPr>
          <p:spPr>
            <a:xfrm>
              <a:off x="3290480" y="5478312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1" name="Google Shape;146;p6">
              <a:extLst>
                <a:ext uri="{FF2B5EF4-FFF2-40B4-BE49-F238E27FC236}">
                  <a16:creationId xmlns:a16="http://schemas.microsoft.com/office/drawing/2014/main" id="{A3AC2759-F94E-5FC8-E47C-418FD2D01B7E}"/>
                </a:ext>
              </a:extLst>
            </p:cNvPr>
            <p:cNvSpPr/>
            <p:nvPr/>
          </p:nvSpPr>
          <p:spPr>
            <a:xfrm>
              <a:off x="4918681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2" name="Google Shape;147;p6">
              <a:extLst>
                <a:ext uri="{FF2B5EF4-FFF2-40B4-BE49-F238E27FC236}">
                  <a16:creationId xmlns:a16="http://schemas.microsoft.com/office/drawing/2014/main" id="{7EEC701E-1002-1F61-9DB0-DB8E603063EE}"/>
                </a:ext>
              </a:extLst>
            </p:cNvPr>
            <p:cNvSpPr/>
            <p:nvPr/>
          </p:nvSpPr>
          <p:spPr>
            <a:xfrm>
              <a:off x="6546882" y="548413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13" name="Google Shape;148;p6">
              <a:extLst>
                <a:ext uri="{FF2B5EF4-FFF2-40B4-BE49-F238E27FC236}">
                  <a16:creationId xmlns:a16="http://schemas.microsoft.com/office/drawing/2014/main" id="{FB0D2D8A-2FF0-85BD-2178-7AB5B003B9F8}"/>
                </a:ext>
              </a:extLst>
            </p:cNvPr>
            <p:cNvSpPr/>
            <p:nvPr/>
          </p:nvSpPr>
          <p:spPr>
            <a:xfrm>
              <a:off x="8166616" y="54809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203067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/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/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6264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7DA88-141B-604B-BAF4-362FB455D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4248-5761-F19C-CC67-02284B774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8999"/>
            <a:ext cx="10515600" cy="4017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EF08D-BB42-8EA6-AAC0-5471D3B9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22491-0CCB-41E0-8CE7-ED003F239CED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F3ABB-FF77-21A4-56EA-30A4D866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7D704-C434-74B3-49B2-5AD982AAE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1D78-1607-4B91-A812-18BB32BBB6F5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oogle Shape;149;p6">
            <a:extLst>
              <a:ext uri="{FF2B5EF4-FFF2-40B4-BE49-F238E27FC236}">
                <a16:creationId xmlns:a16="http://schemas.microsoft.com/office/drawing/2014/main" id="{EDF08656-678F-06AA-1574-12AC27A1F87D}"/>
              </a:ext>
            </a:extLst>
          </p:cNvPr>
          <p:cNvGrpSpPr/>
          <p:nvPr userDrawn="1"/>
        </p:nvGrpSpPr>
        <p:grpSpPr>
          <a:xfrm>
            <a:off x="336000" y="136524"/>
            <a:ext cx="11520000" cy="480000"/>
            <a:chOff x="8830" y="3788353"/>
            <a:chExt cx="9899770" cy="477202"/>
          </a:xfrm>
        </p:grpSpPr>
        <p:sp>
          <p:nvSpPr>
            <p:cNvPr id="15" name="Google Shape;150;p6">
              <a:extLst>
                <a:ext uri="{FF2B5EF4-FFF2-40B4-BE49-F238E27FC236}">
                  <a16:creationId xmlns:a16="http://schemas.microsoft.com/office/drawing/2014/main" id="{E14A9DD1-5D88-061B-CBE4-D10AD37E8C50}"/>
                </a:ext>
              </a:extLst>
            </p:cNvPr>
            <p:cNvSpPr/>
            <p:nvPr/>
          </p:nvSpPr>
          <p:spPr>
            <a:xfrm>
              <a:off x="8830" y="3788354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Do Now</a:t>
              </a:r>
              <a:endParaRPr sz="2133"/>
            </a:p>
          </p:txBody>
        </p:sp>
        <p:sp>
          <p:nvSpPr>
            <p:cNvPr id="16" name="Google Shape;151;p6">
              <a:extLst>
                <a:ext uri="{FF2B5EF4-FFF2-40B4-BE49-F238E27FC236}">
                  <a16:creationId xmlns:a16="http://schemas.microsoft.com/office/drawing/2014/main" id="{4CB79869-32B4-E532-92E9-AB9C1E83FFF7}"/>
                </a:ext>
              </a:extLst>
            </p:cNvPr>
            <p:cNvSpPr/>
            <p:nvPr/>
          </p:nvSpPr>
          <p:spPr>
            <a:xfrm>
              <a:off x="1637031" y="3788353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Engage</a:t>
              </a:r>
              <a:endParaRPr sz="2133"/>
            </a:p>
          </p:txBody>
        </p:sp>
        <p:sp>
          <p:nvSpPr>
            <p:cNvPr id="17" name="Google Shape;152;p6">
              <a:extLst>
                <a:ext uri="{FF2B5EF4-FFF2-40B4-BE49-F238E27FC236}">
                  <a16:creationId xmlns:a16="http://schemas.microsoft.com/office/drawing/2014/main" id="{821906CC-359E-C69C-737C-CD48609B1FA9}"/>
                </a:ext>
              </a:extLst>
            </p:cNvPr>
            <p:cNvSpPr/>
            <p:nvPr/>
          </p:nvSpPr>
          <p:spPr>
            <a:xfrm>
              <a:off x="3265231" y="3794179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A5A5A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7F7F7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Learn</a:t>
              </a:r>
              <a:endParaRPr sz="2133"/>
            </a:p>
          </p:txBody>
        </p:sp>
        <p:sp>
          <p:nvSpPr>
            <p:cNvPr id="18" name="Google Shape;153;p6">
              <a:extLst>
                <a:ext uri="{FF2B5EF4-FFF2-40B4-BE49-F238E27FC236}">
                  <a16:creationId xmlns:a16="http://schemas.microsoft.com/office/drawing/2014/main" id="{0C293C7E-803C-13C8-F0A2-A99812830AE1}"/>
                </a:ext>
              </a:extLst>
            </p:cNvPr>
            <p:cNvSpPr/>
            <p:nvPr/>
          </p:nvSpPr>
          <p:spPr>
            <a:xfrm>
              <a:off x="4893432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Build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19" name="Google Shape;154;p6">
              <a:extLst>
                <a:ext uri="{FF2B5EF4-FFF2-40B4-BE49-F238E27FC236}">
                  <a16:creationId xmlns:a16="http://schemas.microsoft.com/office/drawing/2014/main" id="{FBA27647-010A-7A96-A128-F007A1D27A1F}"/>
                </a:ext>
              </a:extLst>
            </p:cNvPr>
            <p:cNvSpPr/>
            <p:nvPr/>
          </p:nvSpPr>
          <p:spPr>
            <a:xfrm>
              <a:off x="6521633" y="3800005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 dirty="0">
                  <a:solidFill>
                    <a:schemeClr val="bg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Apply</a:t>
              </a:r>
              <a:endParaRPr sz="2133" dirty="0">
                <a:solidFill>
                  <a:schemeClr val="bg1"/>
                </a:solidFill>
              </a:endParaRPr>
            </a:p>
          </p:txBody>
        </p:sp>
        <p:sp>
          <p:nvSpPr>
            <p:cNvPr id="20" name="Google Shape;155;p6">
              <a:extLst>
                <a:ext uri="{FF2B5EF4-FFF2-40B4-BE49-F238E27FC236}">
                  <a16:creationId xmlns:a16="http://schemas.microsoft.com/office/drawing/2014/main" id="{D6CE20A1-49DD-7DA5-5FEF-848AB74FDF0F}"/>
                </a:ext>
              </a:extLst>
            </p:cNvPr>
            <p:cNvSpPr/>
            <p:nvPr/>
          </p:nvSpPr>
          <p:spPr>
            <a:xfrm>
              <a:off x="8141367" y="3796820"/>
              <a:ext cx="1767233" cy="465550"/>
            </a:xfrm>
            <a:prstGeom prst="chevron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667" b="1">
                  <a:solidFill>
                    <a:srgbClr val="F2F2F2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Review</a:t>
              </a:r>
              <a:endParaRPr sz="2133"/>
            </a:p>
          </p:txBody>
        </p:sp>
      </p:grpSp>
    </p:spTree>
    <p:extLst>
      <p:ext uri="{BB962C8B-B14F-4D97-AF65-F5344CB8AC3E}">
        <p14:creationId xmlns:p14="http://schemas.microsoft.com/office/powerpoint/2010/main" val="1850184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EC91-AADF-6625-8272-426D9ABC8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E1320-783D-F7F6-8099-EC8E95C81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53163-38FD-3062-58CB-D614BCB25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6635-4264-D283-3C8F-D0CAA782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7036-7779-7E36-9109-458B3D59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91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528FC-CD0A-4EB8-65E5-700CAC8DA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C27B6-6BDA-86D0-135E-71B3605DB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1709D-F10C-5CB1-D490-EA888A8D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A89C1-D174-7E85-83D3-651DFF015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E48AD-CB28-6FDD-6299-372AEF99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CE23B4-D35E-449F-F306-B1FCD631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B6B0B-218F-983A-F70C-9A9EC5948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A7BBE-E88B-1475-F7CB-BE1916D3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BEFD4-E1DD-4B34-B579-29CBE35EA8AB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C32CD-C6A4-5249-362F-0D4320268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CB7A2-9C9C-D3E3-F3EA-898F6BAA5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A6947-E55F-4C28-8767-CDA831657E7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28A685EE-1442-D180-27BF-E52440A8A5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3213"/>
            <a:ext cx="12192000" cy="2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60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49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YpDcKfSGIU?feature=oembed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1F31F28-5D83-3C06-7E53-BEE20632A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599" y="706217"/>
            <a:ext cx="1428801" cy="1276801"/>
          </a:xfrm>
          <a:prstGeom prst="rect">
            <a:avLst/>
          </a:prstGeom>
        </p:spPr>
      </p:pic>
      <p:sp>
        <p:nvSpPr>
          <p:cNvPr id="15" name="Process 6">
            <a:extLst>
              <a:ext uri="{FF2B5EF4-FFF2-40B4-BE49-F238E27FC236}">
                <a16:creationId xmlns:a16="http://schemas.microsoft.com/office/drawing/2014/main" id="{45E69AED-AFB7-FA16-7210-E0C13A293B02}"/>
              </a:ext>
            </a:extLst>
          </p:cNvPr>
          <p:cNvSpPr/>
          <p:nvPr/>
        </p:nvSpPr>
        <p:spPr>
          <a:xfrm>
            <a:off x="198776" y="2160866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6" name="Process 7">
            <a:extLst>
              <a:ext uri="{FF2B5EF4-FFF2-40B4-BE49-F238E27FC236}">
                <a16:creationId xmlns:a16="http://schemas.microsoft.com/office/drawing/2014/main" id="{93135DDA-F8FC-99D2-1EAC-B3CC97BBEC0B}"/>
              </a:ext>
            </a:extLst>
          </p:cNvPr>
          <p:cNvSpPr/>
          <p:nvPr/>
        </p:nvSpPr>
        <p:spPr>
          <a:xfrm>
            <a:off x="198776" y="2859255"/>
            <a:ext cx="1311908" cy="592654"/>
          </a:xfrm>
          <a:prstGeom prst="flowChartProcess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2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7" name="Process 8">
            <a:extLst>
              <a:ext uri="{FF2B5EF4-FFF2-40B4-BE49-F238E27FC236}">
                <a16:creationId xmlns:a16="http://schemas.microsoft.com/office/drawing/2014/main" id="{E79F66C2-6208-DA79-2413-44438C5CF365}"/>
              </a:ext>
            </a:extLst>
          </p:cNvPr>
          <p:cNvSpPr/>
          <p:nvPr/>
        </p:nvSpPr>
        <p:spPr>
          <a:xfrm>
            <a:off x="1672669" y="2160866"/>
            <a:ext cx="10335859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18" name="Process 9">
            <a:extLst>
              <a:ext uri="{FF2B5EF4-FFF2-40B4-BE49-F238E27FC236}">
                <a16:creationId xmlns:a16="http://schemas.microsoft.com/office/drawing/2014/main" id="{000F6851-9805-C788-94C5-BE116E2026CD}"/>
              </a:ext>
            </a:extLst>
          </p:cNvPr>
          <p:cNvSpPr/>
          <p:nvPr/>
        </p:nvSpPr>
        <p:spPr>
          <a:xfrm>
            <a:off x="1663083" y="2856508"/>
            <a:ext cx="10346014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19" name="Process 14">
            <a:extLst>
              <a:ext uri="{FF2B5EF4-FFF2-40B4-BE49-F238E27FC236}">
                <a16:creationId xmlns:a16="http://schemas.microsoft.com/office/drawing/2014/main" id="{924870CD-B39C-0FB6-8F2B-4A9A2C76D71E}"/>
              </a:ext>
            </a:extLst>
          </p:cNvPr>
          <p:cNvSpPr/>
          <p:nvPr/>
        </p:nvSpPr>
        <p:spPr>
          <a:xfrm>
            <a:off x="198776" y="3543916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</a:rPr>
              <a:t>3</a:t>
            </a:r>
            <a:endParaRPr lang="en-US" sz="3600"/>
          </a:p>
        </p:txBody>
      </p:sp>
      <p:sp>
        <p:nvSpPr>
          <p:cNvPr id="20" name="Process 17">
            <a:extLst>
              <a:ext uri="{FF2B5EF4-FFF2-40B4-BE49-F238E27FC236}">
                <a16:creationId xmlns:a16="http://schemas.microsoft.com/office/drawing/2014/main" id="{033D3D28-7975-0C8E-FB3A-DFD13F0C3BA4}"/>
              </a:ext>
            </a:extLst>
          </p:cNvPr>
          <p:cNvSpPr/>
          <p:nvPr/>
        </p:nvSpPr>
        <p:spPr>
          <a:xfrm>
            <a:off x="1663083" y="3552150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21" name="Process 14">
            <a:extLst>
              <a:ext uri="{FF2B5EF4-FFF2-40B4-BE49-F238E27FC236}">
                <a16:creationId xmlns:a16="http://schemas.microsoft.com/office/drawing/2014/main" id="{26A6FF9B-5810-419A-56E8-7BDF7E4BC252}"/>
              </a:ext>
            </a:extLst>
          </p:cNvPr>
          <p:cNvSpPr/>
          <p:nvPr/>
        </p:nvSpPr>
        <p:spPr>
          <a:xfrm>
            <a:off x="198776" y="4248841"/>
            <a:ext cx="1311908" cy="592654"/>
          </a:xfrm>
          <a:prstGeom prst="flowChartProcess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4</a:t>
            </a:r>
            <a:endParaRPr lang="en-US" sz="3600" dirty="0"/>
          </a:p>
        </p:txBody>
      </p:sp>
      <p:sp>
        <p:nvSpPr>
          <p:cNvPr id="22" name="Process 17">
            <a:extLst>
              <a:ext uri="{FF2B5EF4-FFF2-40B4-BE49-F238E27FC236}">
                <a16:creationId xmlns:a16="http://schemas.microsoft.com/office/drawing/2014/main" id="{EA005C1C-00E9-B57C-7652-D416126FF0E4}"/>
              </a:ext>
            </a:extLst>
          </p:cNvPr>
          <p:cNvSpPr/>
          <p:nvPr/>
        </p:nvSpPr>
        <p:spPr>
          <a:xfrm>
            <a:off x="1663083" y="4257075"/>
            <a:ext cx="10337741" cy="59265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3200" dirty="0">
              <a:solidFill>
                <a:schemeClr val="tx1"/>
              </a:solidFill>
            </a:endParaRPr>
          </a:p>
        </p:txBody>
      </p:sp>
      <p:pic>
        <p:nvPicPr>
          <p:cNvPr id="23" name="Online Media 8" title="5-Minute Galaxy Timer | Classroom &amp; Presentation Countdown with Alarm">
            <a:hlinkClick r:id="" action="ppaction://media"/>
            <a:extLst>
              <a:ext uri="{FF2B5EF4-FFF2-40B4-BE49-F238E27FC236}">
                <a16:creationId xmlns:a16="http://schemas.microsoft.com/office/drawing/2014/main" id="{8822A846-5A49-0BD4-0DB8-5F5F06BF709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469653" y="5239015"/>
            <a:ext cx="2391982" cy="13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8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3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76DE0-9461-DEE8-FE23-809A8ED3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3743"/>
            <a:ext cx="10515600" cy="2685256"/>
          </a:xfrm>
        </p:spPr>
        <p:txBody>
          <a:bodyPr>
            <a:normAutofit/>
          </a:bodyPr>
          <a:lstStyle/>
          <a:p>
            <a:r>
              <a:rPr lang="en-GB" b="1" dirty="0"/>
              <a:t>Topic: </a:t>
            </a:r>
            <a:r>
              <a:rPr lang="en-GB" dirty="0"/>
              <a:t>J277.1.3.1</a:t>
            </a:r>
            <a:br>
              <a:rPr lang="en-GB" dirty="0"/>
            </a:br>
            <a:r>
              <a:rPr lang="en-GB" b="1" dirty="0"/>
              <a:t>Title: </a:t>
            </a:r>
            <a:r>
              <a:rPr lang="en-GB" dirty="0"/>
              <a:t>Layers</a:t>
            </a:r>
            <a:br>
              <a:rPr lang="en-GB" dirty="0"/>
            </a:br>
            <a:r>
              <a:rPr lang="en-GB" b="1" dirty="0"/>
              <a:t>Date:</a:t>
            </a:r>
            <a:r>
              <a:rPr lang="en-GB" dirty="0"/>
              <a:t> </a:t>
            </a:r>
            <a:fld id="{66E32CDC-76D8-4F5D-99B4-B63DFD2E6452}" type="datetime1">
              <a:rPr lang="en-GB"/>
              <a:pPr/>
              <a:t>08/01/2026</a:t>
            </a:fld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ED71F-8CDA-767C-E218-6F258962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r>
              <a:rPr lang="en-GB" dirty="0"/>
              <a:t>Put today’s title and date.</a:t>
            </a:r>
          </a:p>
          <a:p>
            <a:r>
              <a:rPr lang="en-GB" u="sng" dirty="0"/>
              <a:t>Underline both</a:t>
            </a:r>
          </a:p>
        </p:txBody>
      </p:sp>
    </p:spTree>
    <p:extLst>
      <p:ext uri="{BB962C8B-B14F-4D97-AF65-F5344CB8AC3E}">
        <p14:creationId xmlns:p14="http://schemas.microsoft.com/office/powerpoint/2010/main" val="109079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4071-E9A2-3256-683E-802A2353E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Knowledge Objectives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66C24B-7589-4147-8B5D-12F563627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931712"/>
              </p:ext>
            </p:extLst>
          </p:nvPr>
        </p:nvGraphicFramePr>
        <p:xfrm>
          <a:off x="838200" y="2159000"/>
          <a:ext cx="10515600" cy="272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113445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6719734"/>
                    </a:ext>
                  </a:extLst>
                </a:gridCol>
              </a:tblGrid>
              <a:tr h="195184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800274"/>
                  </a:ext>
                </a:extLst>
              </a:tr>
              <a:tr h="235824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 The concept of layers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Required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How layers are used in protocols, and the benefits of using layers; for a teaching example, please refer to the 4-layer TCP/IP 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101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97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892A3-E9F1-8153-974E-0BF0BD8B4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1E70B-ACB6-0264-C8CE-C0ED16F02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b="1" dirty="0"/>
              <a:t>Keyword:</a:t>
            </a:r>
            <a:r>
              <a:rPr lang="en-GB" dirty="0"/>
              <a:t> Layer</a:t>
            </a:r>
          </a:p>
          <a:p>
            <a:r>
              <a:rPr lang="en-GB" b="1" dirty="0"/>
              <a:t>Description: </a:t>
            </a:r>
            <a:r>
              <a:rPr lang="en-GB" dirty="0"/>
              <a:t>In networking, a layer is a level or stage in a network model where a specific job or function is carried out to help data move from one device to another. Each layer has a defined role and works with the layers above and below it.</a:t>
            </a:r>
          </a:p>
          <a:p>
            <a:r>
              <a:rPr lang="en-GB" b="1" dirty="0"/>
              <a:t>Synonyms: </a:t>
            </a:r>
            <a:r>
              <a:rPr lang="en-GB" dirty="0"/>
              <a:t>Level, stage, tier</a:t>
            </a:r>
          </a:p>
          <a:p>
            <a:endParaRPr lang="en-GB" dirty="0"/>
          </a:p>
          <a:p>
            <a:r>
              <a:rPr lang="en-GB" b="1" dirty="0"/>
              <a:t>GCSE tip: </a:t>
            </a:r>
            <a:r>
              <a:rPr lang="en-GB" dirty="0"/>
              <a:t>Network models (such as the OSI model) use layers to simplify networking by breaking complex processes into manageable parts.</a:t>
            </a:r>
          </a:p>
        </p:txBody>
      </p:sp>
    </p:spTree>
    <p:extLst>
      <p:ext uri="{BB962C8B-B14F-4D97-AF65-F5344CB8AC3E}">
        <p14:creationId xmlns:p14="http://schemas.microsoft.com/office/powerpoint/2010/main" val="1930316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Layers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Write the following:</a:t>
            </a:r>
          </a:p>
          <a:p>
            <a:pPr lvl="1"/>
            <a:r>
              <a:rPr lang="en-GB" b="1" dirty="0"/>
              <a:t>Layers: </a:t>
            </a:r>
            <a:r>
              <a:rPr lang="en-GB" dirty="0"/>
              <a:t>In order to simplify design, network protocols and devices operate at a specific level and only interact with the level above them and the level below them. The lower the level the simpler the communications taking place.</a:t>
            </a:r>
          </a:p>
        </p:txBody>
      </p:sp>
    </p:spTree>
    <p:extLst>
      <p:ext uri="{BB962C8B-B14F-4D97-AF65-F5344CB8AC3E}">
        <p14:creationId xmlns:p14="http://schemas.microsoft.com/office/powerpoint/2010/main" val="2546807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OSI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OSI model specifies 7 layers</a:t>
            </a:r>
          </a:p>
          <a:p>
            <a:pPr lvl="1"/>
            <a:r>
              <a:rPr lang="en-GB" b="1" dirty="0"/>
              <a:t>Application: </a:t>
            </a:r>
            <a:r>
              <a:rPr lang="en-GB" dirty="0"/>
              <a:t>End user layer (HTTP, FTP, IRC, SSH, DNS)</a:t>
            </a:r>
          </a:p>
          <a:p>
            <a:pPr lvl="1"/>
            <a:r>
              <a:rPr lang="en-GB" b="1" dirty="0"/>
              <a:t>Presentation: </a:t>
            </a:r>
            <a:r>
              <a:rPr lang="en-GB" dirty="0"/>
              <a:t>Syntax layer (The encoding/format of data: SSL, SSH, IMAP, FTP, JPEG, MPEG)</a:t>
            </a:r>
          </a:p>
          <a:p>
            <a:pPr lvl="1"/>
            <a:r>
              <a:rPr lang="en-GB" b="1" dirty="0"/>
              <a:t>Session: </a:t>
            </a:r>
            <a:r>
              <a:rPr lang="en-GB" dirty="0"/>
              <a:t>Synch &amp; send to port (Ports, Sockets)</a:t>
            </a:r>
          </a:p>
          <a:p>
            <a:pPr lvl="1"/>
            <a:r>
              <a:rPr lang="en-GB" b="1" dirty="0"/>
              <a:t>Transport: </a:t>
            </a:r>
            <a:r>
              <a:rPr lang="en-GB" dirty="0"/>
              <a:t>End-to-end communications (TCP, UDP)</a:t>
            </a:r>
          </a:p>
          <a:p>
            <a:pPr lvl="1"/>
            <a:r>
              <a:rPr lang="en-GB" b="1" dirty="0"/>
              <a:t>Network: </a:t>
            </a:r>
            <a:r>
              <a:rPr lang="en-GB" dirty="0"/>
              <a:t>Packets (IP, ICMP)</a:t>
            </a:r>
          </a:p>
          <a:p>
            <a:pPr lvl="1"/>
            <a:r>
              <a:rPr lang="en-GB" b="1" dirty="0"/>
              <a:t>Data link: </a:t>
            </a:r>
            <a:r>
              <a:rPr lang="en-GB" dirty="0"/>
              <a:t>Frames (Ethernet, PPP, Switch, Bridge)</a:t>
            </a:r>
          </a:p>
          <a:p>
            <a:pPr lvl="1"/>
            <a:r>
              <a:rPr lang="en-GB" b="1" dirty="0"/>
              <a:t>Physical: </a:t>
            </a:r>
            <a:r>
              <a:rPr lang="en-GB" dirty="0"/>
              <a:t>Physical infrastructure (Coax, fibre-optic, wireless, hubs, repeaters)</a:t>
            </a:r>
          </a:p>
        </p:txBody>
      </p:sp>
    </p:spTree>
    <p:extLst>
      <p:ext uri="{BB962C8B-B14F-4D97-AF65-F5344CB8AC3E}">
        <p14:creationId xmlns:p14="http://schemas.microsoft.com/office/powerpoint/2010/main" val="392069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81FE-8217-3642-C69A-3A38DF74A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Sub-title: </a:t>
            </a:r>
            <a:br>
              <a:rPr lang="en-GB" dirty="0"/>
            </a:br>
            <a:r>
              <a:rPr lang="en-GB" b="1" u="sng" dirty="0"/>
              <a:t>TCP/IP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370D5-E291-F433-C5B7-614DA2E4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85000" lnSpcReduction="10000"/>
          </a:bodyPr>
          <a:lstStyle/>
          <a:p>
            <a:r>
              <a:rPr lang="en-GB" dirty="0">
                <a:highlight>
                  <a:srgbClr val="FFFF00"/>
                </a:highlight>
              </a:rPr>
              <a:t>Write the sub-title and underline</a:t>
            </a:r>
          </a:p>
          <a:p>
            <a:r>
              <a:rPr lang="en-GB" dirty="0">
                <a:highlight>
                  <a:srgbClr val="FFFF00"/>
                </a:highlight>
              </a:rPr>
              <a:t>Write the following:</a:t>
            </a:r>
          </a:p>
          <a:p>
            <a:pPr lvl="1"/>
            <a:r>
              <a:rPr lang="en-GB" dirty="0"/>
              <a:t>TCP/IP model simplifies the OSI model and operates over 4 layers</a:t>
            </a:r>
          </a:p>
          <a:p>
            <a:pPr lvl="2"/>
            <a:r>
              <a:rPr lang="en-GB" b="1" dirty="0"/>
              <a:t>Application</a:t>
            </a:r>
            <a:r>
              <a:rPr lang="en-GB" dirty="0"/>
              <a:t> </a:t>
            </a:r>
            <a:r>
              <a:rPr lang="en-GB" b="1" dirty="0"/>
              <a:t>layer</a:t>
            </a:r>
            <a:r>
              <a:rPr lang="en-GB" dirty="0"/>
              <a:t> - (Provides services directly to users and applications)</a:t>
            </a:r>
          </a:p>
          <a:p>
            <a:pPr lvl="3"/>
            <a:r>
              <a:rPr lang="en-GB" dirty="0"/>
              <a:t>HTTP / HTTPS – used for accessing websites</a:t>
            </a:r>
          </a:p>
          <a:p>
            <a:pPr lvl="3"/>
            <a:r>
              <a:rPr lang="en-GB" dirty="0"/>
              <a:t>FTP – used to transfer files</a:t>
            </a:r>
          </a:p>
          <a:p>
            <a:pPr lvl="3"/>
            <a:r>
              <a:rPr lang="en-GB" dirty="0"/>
              <a:t>SMTP – used to send emails</a:t>
            </a:r>
          </a:p>
          <a:p>
            <a:pPr lvl="3"/>
            <a:r>
              <a:rPr lang="en-GB" dirty="0"/>
              <a:t>POP3 / IMAP – used to receive emails</a:t>
            </a:r>
          </a:p>
          <a:p>
            <a:pPr lvl="3"/>
            <a:r>
              <a:rPr lang="en-GB" dirty="0"/>
              <a:t>DNS – converts domain names into IP addresses</a:t>
            </a:r>
          </a:p>
          <a:p>
            <a:pPr lvl="2"/>
            <a:r>
              <a:rPr lang="en-GB" b="1" dirty="0"/>
              <a:t>Transport layer - </a:t>
            </a:r>
            <a:r>
              <a:rPr lang="en-GB" dirty="0"/>
              <a:t>(Controls how data is sent and received)</a:t>
            </a:r>
          </a:p>
          <a:p>
            <a:pPr lvl="3"/>
            <a:r>
              <a:rPr lang="en-GB" dirty="0"/>
              <a:t>TCP (Transmission Control Protocol)Reliable, checks for errors, guarantees delivery</a:t>
            </a:r>
          </a:p>
          <a:p>
            <a:pPr lvl="3"/>
            <a:r>
              <a:rPr lang="en-GB" dirty="0"/>
              <a:t>UDP (User Datagram Protocol)Faster but less reliable, no error checking</a:t>
            </a:r>
          </a:p>
          <a:p>
            <a:pPr lvl="2"/>
            <a:r>
              <a:rPr lang="en-GB" b="1" dirty="0"/>
              <a:t>Internet / Network layer - </a:t>
            </a:r>
            <a:r>
              <a:rPr lang="en-GB" dirty="0"/>
              <a:t>(Handles addressing and routing)</a:t>
            </a:r>
          </a:p>
          <a:p>
            <a:pPr lvl="3"/>
            <a:r>
              <a:rPr lang="en-GB" dirty="0"/>
              <a:t>IP (IPv4 / IPv6) – provides addressing and routing</a:t>
            </a:r>
          </a:p>
          <a:p>
            <a:pPr lvl="3"/>
            <a:r>
              <a:rPr lang="en-GB" dirty="0"/>
              <a:t>ICMP – used for error messages and diagnostics (e.g. ping)</a:t>
            </a:r>
          </a:p>
          <a:p>
            <a:pPr lvl="2"/>
            <a:r>
              <a:rPr lang="en-GB" b="1" dirty="0"/>
              <a:t>Network Access / Data Link layer</a:t>
            </a:r>
            <a:r>
              <a:rPr lang="en-GB" dirty="0"/>
              <a:t>(Handles physical transmission of data)</a:t>
            </a:r>
          </a:p>
          <a:p>
            <a:pPr lvl="3"/>
            <a:r>
              <a:rPr lang="en-GB" dirty="0"/>
              <a:t>Ethernet – wired network communication</a:t>
            </a:r>
          </a:p>
          <a:p>
            <a:pPr lvl="3"/>
            <a:r>
              <a:rPr lang="en-GB" dirty="0"/>
              <a:t>Wi-Fi (IEEE 802.11) – wireless network communication</a:t>
            </a:r>
          </a:p>
          <a:p>
            <a:pPr lvl="3"/>
            <a:r>
              <a:rPr lang="en-GB" dirty="0"/>
              <a:t>ARP – matches IP addresses to MAC addresses</a:t>
            </a:r>
          </a:p>
        </p:txBody>
      </p:sp>
    </p:spTree>
    <p:extLst>
      <p:ext uri="{BB962C8B-B14F-4D97-AF65-F5344CB8AC3E}">
        <p14:creationId xmlns:p14="http://schemas.microsoft.com/office/powerpoint/2010/main" val="2999519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CB4CB9-72CB-BAC1-43E2-816CBC77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TCP/IP Stack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7B033E-F65F-E9C4-7141-B2906FD4D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GB" dirty="0"/>
              <a:t>Place each of these protocols at the correct TCP/IP model layer</a:t>
            </a:r>
          </a:p>
          <a:p>
            <a:pPr lvl="1"/>
            <a:r>
              <a:rPr lang="en-GB" dirty="0"/>
              <a:t>DNS – converts domain names into IP addresses</a:t>
            </a:r>
          </a:p>
          <a:p>
            <a:pPr lvl="1"/>
            <a:r>
              <a:rPr lang="en-GB" dirty="0"/>
              <a:t>ICMP – used for error messages and diagnostics (e.g. ping)</a:t>
            </a:r>
          </a:p>
          <a:p>
            <a:pPr lvl="1"/>
            <a:r>
              <a:rPr lang="en-GB" dirty="0"/>
              <a:t>Ethernet – wired network communication</a:t>
            </a:r>
          </a:p>
          <a:p>
            <a:pPr lvl="1"/>
            <a:r>
              <a:rPr lang="en-GB" dirty="0"/>
              <a:t>UDP (User Datagram Protocol)Faster but less reliable, no error checking</a:t>
            </a:r>
          </a:p>
          <a:p>
            <a:pPr lvl="1"/>
            <a:r>
              <a:rPr lang="en-GB" dirty="0"/>
              <a:t>TCP (Transmission Control Protocol)Reliable, checks for errors, guarantees delivery</a:t>
            </a:r>
          </a:p>
          <a:p>
            <a:pPr lvl="1"/>
            <a:r>
              <a:rPr lang="en-GB" dirty="0"/>
              <a:t>Wi-Fi (IEEE 802.11) – wireless network communication</a:t>
            </a:r>
          </a:p>
          <a:p>
            <a:pPr lvl="1"/>
            <a:r>
              <a:rPr lang="en-GB" dirty="0"/>
              <a:t>ARP – matches IP addresses to MAC addresses</a:t>
            </a:r>
          </a:p>
          <a:p>
            <a:pPr lvl="1"/>
            <a:r>
              <a:rPr lang="en-GB" dirty="0"/>
              <a:t>FTP – used to transfer files</a:t>
            </a:r>
          </a:p>
          <a:p>
            <a:pPr lvl="1"/>
            <a:r>
              <a:rPr lang="en-GB" dirty="0"/>
              <a:t>SMTP – used to send emails</a:t>
            </a:r>
          </a:p>
          <a:p>
            <a:pPr lvl="1"/>
            <a:r>
              <a:rPr lang="en-GB" dirty="0"/>
              <a:t>HTTP / HTTPS – used for accessing websites</a:t>
            </a:r>
          </a:p>
          <a:p>
            <a:pPr lvl="1"/>
            <a:r>
              <a:rPr lang="en-GB" dirty="0"/>
              <a:t>IP (IPv4 / IPv6) – provides addressing and routing</a:t>
            </a:r>
          </a:p>
          <a:p>
            <a:pPr lvl="1"/>
            <a:r>
              <a:rPr lang="en-GB" dirty="0"/>
              <a:t>POP3 / IMAP – used to receive emails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2909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D569E5-4BDA-065C-5D15-CF026DD9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 Style Questions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0DC8AC-B017-9513-5140-7A9E2EE9F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20000"/>
          </a:bodyPr>
          <a:lstStyle/>
          <a:p>
            <a:r>
              <a:rPr lang="en-GB" b="1" dirty="0"/>
              <a:t>Question 1 (2 marks)</a:t>
            </a:r>
          </a:p>
          <a:p>
            <a:pPr lvl="1"/>
            <a:r>
              <a:rPr lang="en-GB" dirty="0"/>
              <a:t>State what is meant by a </a:t>
            </a:r>
            <a:r>
              <a:rPr lang="en-GB" b="1" dirty="0"/>
              <a:t>layer</a:t>
            </a:r>
            <a:r>
              <a:rPr lang="en-GB" dirty="0"/>
              <a:t> in a network model.</a:t>
            </a:r>
          </a:p>
          <a:p>
            <a:r>
              <a:rPr lang="en-GB" b="1" dirty="0"/>
              <a:t>Question 2 (3 marks)</a:t>
            </a:r>
          </a:p>
          <a:p>
            <a:pPr lvl="1"/>
            <a:r>
              <a:rPr lang="en-GB" dirty="0"/>
              <a:t>Name the </a:t>
            </a:r>
            <a:r>
              <a:rPr lang="en-GB" b="1" dirty="0"/>
              <a:t>four layers of the TCP/IP model</a:t>
            </a:r>
            <a:r>
              <a:rPr lang="en-GB" dirty="0"/>
              <a:t> and briefly describe the role of </a:t>
            </a:r>
            <a:r>
              <a:rPr lang="en-GB" b="1" dirty="0"/>
              <a:t>one</a:t>
            </a:r>
            <a:r>
              <a:rPr lang="en-GB" dirty="0"/>
              <a:t> of them.</a:t>
            </a:r>
          </a:p>
          <a:p>
            <a:r>
              <a:rPr lang="en-GB" b="1" dirty="0"/>
              <a:t>Question 3 (3 marks)</a:t>
            </a:r>
          </a:p>
          <a:p>
            <a:pPr lvl="1"/>
            <a:r>
              <a:rPr lang="en-GB" dirty="0"/>
              <a:t>Explain how </a:t>
            </a:r>
            <a:r>
              <a:rPr lang="en-GB" b="1" dirty="0"/>
              <a:t>protocols use layers</a:t>
            </a:r>
            <a:r>
              <a:rPr lang="en-GB" dirty="0"/>
              <a:t> in the TCP/IP model to send data from one device to another.</a:t>
            </a:r>
          </a:p>
          <a:p>
            <a:r>
              <a:rPr lang="en-GB" b="1" dirty="0"/>
              <a:t>Question 4 (4 marks)</a:t>
            </a:r>
          </a:p>
          <a:p>
            <a:r>
              <a:rPr lang="en-GB" dirty="0"/>
              <a:t>Describe two </a:t>
            </a:r>
            <a:r>
              <a:rPr lang="en-GB" b="1" dirty="0"/>
              <a:t>benefits of using layers</a:t>
            </a:r>
            <a:r>
              <a:rPr lang="en-GB" dirty="0"/>
              <a:t> in network protocols.</a:t>
            </a:r>
          </a:p>
          <a:p>
            <a:r>
              <a:rPr lang="en-GB" b="1" dirty="0"/>
              <a:t>Question 5 (4 marks)</a:t>
            </a:r>
          </a:p>
          <a:p>
            <a:pPr lvl="1"/>
            <a:r>
              <a:rPr lang="en-GB" dirty="0"/>
              <a:t>Explain why a problem at one layer of the TCP/IP model does </a:t>
            </a:r>
            <a:r>
              <a:rPr lang="en-GB" b="1" dirty="0"/>
              <a:t>not necessarily affect</a:t>
            </a:r>
            <a:r>
              <a:rPr lang="en-GB" dirty="0"/>
              <a:t> the other layers.</a:t>
            </a:r>
          </a:p>
          <a:p>
            <a:r>
              <a:rPr lang="en-GB" b="1" dirty="0"/>
              <a:t>Question 6 (6 marks)</a:t>
            </a:r>
          </a:p>
          <a:p>
            <a:pPr lvl="1"/>
            <a:r>
              <a:rPr lang="en-GB" dirty="0"/>
              <a:t>A student says, </a:t>
            </a:r>
            <a:r>
              <a:rPr lang="en-GB" i="1" dirty="0"/>
              <a:t>“Using layers in network protocols makes networking more complicated.”</a:t>
            </a:r>
            <a:br>
              <a:rPr lang="en-GB" dirty="0"/>
            </a:br>
            <a:r>
              <a:rPr lang="en-GB" dirty="0"/>
              <a:t>Evaluate this statement, referring to the </a:t>
            </a:r>
            <a:r>
              <a:rPr lang="en-GB" b="1" dirty="0"/>
              <a:t>TCP/IP model</a:t>
            </a:r>
            <a:r>
              <a:rPr lang="en-GB" dirty="0"/>
              <a:t> in your answer.</a:t>
            </a:r>
          </a:p>
        </p:txBody>
      </p:sp>
    </p:spTree>
    <p:extLst>
      <p:ext uri="{BB962C8B-B14F-4D97-AF65-F5344CB8AC3E}">
        <p14:creationId xmlns:p14="http://schemas.microsoft.com/office/powerpoint/2010/main" val="2246133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c348ab7-c4f6-46c3-b69b-b91d4db37fac">
      <Terms xmlns="http://schemas.microsoft.com/office/infopath/2007/PartnerControls"/>
    </lcf76f155ced4ddcb4097134ff3c332f>
    <TaxCatchAll xmlns="44ba5890-ab2c-47f6-9d80-ec07230553a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70A0F26BAE5E40950502EB18AE2306" ma:contentTypeVersion="12" ma:contentTypeDescription="Create a new document." ma:contentTypeScope="" ma:versionID="9548b167d6f91841ecb8a387cd175fcf">
  <xsd:schema xmlns:xsd="http://www.w3.org/2001/XMLSchema" xmlns:xs="http://www.w3.org/2001/XMLSchema" xmlns:p="http://schemas.microsoft.com/office/2006/metadata/properties" xmlns:ns2="5c348ab7-c4f6-46c3-b69b-b91d4db37fac" xmlns:ns3="44ba5890-ab2c-47f6-9d80-ec07230553a0" targetNamespace="http://schemas.microsoft.com/office/2006/metadata/properties" ma:root="true" ma:fieldsID="a86b4c7dd82f87ba5e131256ff5a2085" ns2:_="" ns3:_="">
    <xsd:import namespace="5c348ab7-c4f6-46c3-b69b-b91d4db37fac"/>
    <xsd:import namespace="44ba5890-ab2c-47f6-9d80-ec07230553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48ab7-c4f6-46c3-b69b-b91d4db37f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3d69b0-bafc-4583-bcfa-a87148207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a5890-ab2c-47f6-9d80-ec07230553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97006e-c247-4f27-bed2-7d0f74b911a2}" ma:internalName="TaxCatchAll" ma:showField="CatchAllData" ma:web="44ba5890-ab2c-47f6-9d80-ec07230553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CC8A7F-B0B9-4736-AA01-2B843821DF95}">
  <ds:schemaRefs>
    <ds:schemaRef ds:uri="http://schemas.microsoft.com/office/2006/metadata/properties"/>
    <ds:schemaRef ds:uri="http://schemas.microsoft.com/office/infopath/2007/PartnerControls"/>
    <ds:schemaRef ds:uri="5c348ab7-c4f6-46c3-b69b-b91d4db37fac"/>
    <ds:schemaRef ds:uri="44ba5890-ab2c-47f6-9d80-ec07230553a0"/>
  </ds:schemaRefs>
</ds:datastoreItem>
</file>

<file path=customXml/itemProps2.xml><?xml version="1.0" encoding="utf-8"?>
<ds:datastoreItem xmlns:ds="http://schemas.openxmlformats.org/officeDocument/2006/customXml" ds:itemID="{69A84298-7CB7-4DDF-8244-FA0760B1D0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348ab7-c4f6-46c3-b69b-b91d4db37fac"/>
    <ds:schemaRef ds:uri="44ba5890-ab2c-47f6-9d80-ec07230553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42EBAE-0E9F-4ED2-8A1C-3B355CADF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780</Words>
  <Application>Microsoft Office PowerPoint</Application>
  <PresentationFormat>Widescreen</PresentationFormat>
  <Paragraphs>77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Topic: J277.1.3.1 Title: Layers Date: 08/01/2026</vt:lpstr>
      <vt:lpstr>Knowledge Objectives</vt:lpstr>
      <vt:lpstr>Keyword</vt:lpstr>
      <vt:lpstr>Sub-title:  Layers</vt:lpstr>
      <vt:lpstr>Sub-title:  OSI Model</vt:lpstr>
      <vt:lpstr>Sub-title:  TCP/IP Model</vt:lpstr>
      <vt:lpstr>TCP/IP Stack</vt:lpstr>
      <vt:lpstr>Exam Style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J277.1.2.2 Secondary Storage</dc:title>
  <dc:creator>Edmund Ryan</dc:creator>
  <cp:lastModifiedBy>Edmund Ryan</cp:lastModifiedBy>
  <cp:revision>4</cp:revision>
  <dcterms:created xsi:type="dcterms:W3CDTF">2023-10-16T08:20:00Z</dcterms:created>
  <dcterms:modified xsi:type="dcterms:W3CDTF">2026-01-08T15:59:08Z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0x010100E970A0F26BAE5E40950502EB18AE2306</vt:lpwstr>
  </property>
  <property fmtid="{D5CDD505-2E9C-101B-9397-08002B2CF9AE}" pid="3" name="Order">
    <vt:r8>2200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