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63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A1553-D6E5-4B16-9E88-AE8A40EC7CE6}" v="2" dt="2025-01-21T14:23:44.810"/>
    <p1510:client id="{74D4848F-651E-40B4-BE40-AACD32FF2A01}" v="11" dt="2025-01-21T11:19:35.8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493A1553-D6E5-4B16-9E88-AE8A40EC7CE6}"/>
    <pc:docChg chg="undo redo custSel addSld delSld modSld sldOrd">
      <pc:chgData name="Edmund Ryan" userId="ff4d3108-fc2b-467a-9bce-8537a42ee52e" providerId="ADAL" clId="{493A1553-D6E5-4B16-9E88-AE8A40EC7CE6}" dt="2025-01-21T14:34:40.193" v="191" actId="1076"/>
      <pc:docMkLst>
        <pc:docMk/>
      </pc:docMkLst>
      <pc:sldChg chg="modSp mod">
        <pc:chgData name="Edmund Ryan" userId="ff4d3108-fc2b-467a-9bce-8537a42ee52e" providerId="ADAL" clId="{493A1553-D6E5-4B16-9E88-AE8A40EC7CE6}" dt="2025-01-21T14:23:21.774" v="1"/>
        <pc:sldMkLst>
          <pc:docMk/>
          <pc:sldMk cId="3164424979" sldId="256"/>
        </pc:sldMkLst>
        <pc:spChg chg="mod">
          <ac:chgData name="Edmund Ryan" userId="ff4d3108-fc2b-467a-9bce-8537a42ee52e" providerId="ADAL" clId="{493A1553-D6E5-4B16-9E88-AE8A40EC7CE6}" dt="2025-01-21T14:23:21.774" v="1"/>
          <ac:spMkLst>
            <pc:docMk/>
            <pc:sldMk cId="3164424979" sldId="256"/>
            <ac:spMk id="3" creationId="{F436C76C-8F87-FC45-625D-7655A92C50F4}"/>
          </ac:spMkLst>
        </pc:spChg>
      </pc:sldChg>
      <pc:sldChg chg="del">
        <pc:chgData name="Edmund Ryan" userId="ff4d3108-fc2b-467a-9bce-8537a42ee52e" providerId="ADAL" clId="{493A1553-D6E5-4B16-9E88-AE8A40EC7CE6}" dt="2025-01-21T14:24:50.453" v="41" actId="47"/>
        <pc:sldMkLst>
          <pc:docMk/>
          <pc:sldMk cId="3363792416" sldId="258"/>
        </pc:sldMkLst>
      </pc:sldChg>
      <pc:sldChg chg="modSp mod">
        <pc:chgData name="Edmund Ryan" userId="ff4d3108-fc2b-467a-9bce-8537a42ee52e" providerId="ADAL" clId="{493A1553-D6E5-4B16-9E88-AE8A40EC7CE6}" dt="2025-01-21T14:24:42.463" v="40" actId="6549"/>
        <pc:sldMkLst>
          <pc:docMk/>
          <pc:sldMk cId="2321673489" sldId="260"/>
        </pc:sldMkLst>
        <pc:graphicFrameChg chg="mod modGraphic">
          <ac:chgData name="Edmund Ryan" userId="ff4d3108-fc2b-467a-9bce-8537a42ee52e" providerId="ADAL" clId="{493A1553-D6E5-4B16-9E88-AE8A40EC7CE6}" dt="2025-01-21T14:24:42.463" v="40" actId="6549"/>
          <ac:graphicFrameMkLst>
            <pc:docMk/>
            <pc:sldMk cId="2321673489" sldId="260"/>
            <ac:graphicFrameMk id="4" creationId="{92FC03BB-4AB5-F78B-F89B-65A6F0501760}"/>
          </ac:graphicFrameMkLst>
        </pc:graphicFrameChg>
      </pc:sldChg>
      <pc:sldChg chg="modSp new mod">
        <pc:chgData name="Edmund Ryan" userId="ff4d3108-fc2b-467a-9bce-8537a42ee52e" providerId="ADAL" clId="{493A1553-D6E5-4B16-9E88-AE8A40EC7CE6}" dt="2025-01-21T14:25:28.174" v="51" actId="20577"/>
        <pc:sldMkLst>
          <pc:docMk/>
          <pc:sldMk cId="3132808183" sldId="261"/>
        </pc:sldMkLst>
        <pc:spChg chg="mod">
          <ac:chgData name="Edmund Ryan" userId="ff4d3108-fc2b-467a-9bce-8537a42ee52e" providerId="ADAL" clId="{493A1553-D6E5-4B16-9E88-AE8A40EC7CE6}" dt="2025-01-21T14:25:17.518" v="49" actId="113"/>
          <ac:spMkLst>
            <pc:docMk/>
            <pc:sldMk cId="3132808183" sldId="261"/>
            <ac:spMk id="2" creationId="{34E67EDA-F5BA-02C5-5783-88B84EDD6707}"/>
          </ac:spMkLst>
        </pc:spChg>
        <pc:spChg chg="mod">
          <ac:chgData name="Edmund Ryan" userId="ff4d3108-fc2b-467a-9bce-8537a42ee52e" providerId="ADAL" clId="{493A1553-D6E5-4B16-9E88-AE8A40EC7CE6}" dt="2025-01-21T14:25:28.174" v="51" actId="20577"/>
          <ac:spMkLst>
            <pc:docMk/>
            <pc:sldMk cId="3132808183" sldId="261"/>
            <ac:spMk id="3" creationId="{4E19D541-D2F2-CC9B-95B2-5187DA2B60DD}"/>
          </ac:spMkLst>
        </pc:spChg>
      </pc:sldChg>
      <pc:sldChg chg="del">
        <pc:chgData name="Edmund Ryan" userId="ff4d3108-fc2b-467a-9bce-8537a42ee52e" providerId="ADAL" clId="{493A1553-D6E5-4B16-9E88-AE8A40EC7CE6}" dt="2025-01-21T14:24:50.453" v="41" actId="47"/>
        <pc:sldMkLst>
          <pc:docMk/>
          <pc:sldMk cId="3511642757" sldId="261"/>
        </pc:sldMkLst>
      </pc:sldChg>
      <pc:sldChg chg="addSp modSp new mod modClrScheme chgLayout">
        <pc:chgData name="Edmund Ryan" userId="ff4d3108-fc2b-467a-9bce-8537a42ee52e" providerId="ADAL" clId="{493A1553-D6E5-4B16-9E88-AE8A40EC7CE6}" dt="2025-01-21T14:27:26.870" v="85" actId="1076"/>
        <pc:sldMkLst>
          <pc:docMk/>
          <pc:sldMk cId="1247867253" sldId="262"/>
        </pc:sldMkLst>
        <pc:spChg chg="mod ord">
          <ac:chgData name="Edmund Ryan" userId="ff4d3108-fc2b-467a-9bce-8537a42ee52e" providerId="ADAL" clId="{493A1553-D6E5-4B16-9E88-AE8A40EC7CE6}" dt="2025-01-21T14:26:35.873" v="76" actId="700"/>
          <ac:spMkLst>
            <pc:docMk/>
            <pc:sldMk cId="1247867253" sldId="262"/>
            <ac:spMk id="2" creationId="{FE7BA9DC-AFA7-7FFE-CDB3-D60735C9D7E0}"/>
          </ac:spMkLst>
        </pc:spChg>
        <pc:spChg chg="mod ord">
          <ac:chgData name="Edmund Ryan" userId="ff4d3108-fc2b-467a-9bce-8537a42ee52e" providerId="ADAL" clId="{493A1553-D6E5-4B16-9E88-AE8A40EC7CE6}" dt="2025-01-21T14:26:35.873" v="76" actId="700"/>
          <ac:spMkLst>
            <pc:docMk/>
            <pc:sldMk cId="1247867253" sldId="262"/>
            <ac:spMk id="3" creationId="{88E42F92-5F70-C593-46A4-04A80BBAAC96}"/>
          </ac:spMkLst>
        </pc:spChg>
        <pc:spChg chg="add mod ord">
          <ac:chgData name="Edmund Ryan" userId="ff4d3108-fc2b-467a-9bce-8537a42ee52e" providerId="ADAL" clId="{493A1553-D6E5-4B16-9E88-AE8A40EC7CE6}" dt="2025-01-21T14:27:23.775" v="84" actId="14100"/>
          <ac:spMkLst>
            <pc:docMk/>
            <pc:sldMk cId="1247867253" sldId="262"/>
            <ac:spMk id="4" creationId="{7F459050-9285-396D-D973-CBE7863EAE1F}"/>
          </ac:spMkLst>
        </pc:spChg>
        <pc:picChg chg="add mod">
          <ac:chgData name="Edmund Ryan" userId="ff4d3108-fc2b-467a-9bce-8537a42ee52e" providerId="ADAL" clId="{493A1553-D6E5-4B16-9E88-AE8A40EC7CE6}" dt="2025-01-21T14:27:26.870" v="85" actId="1076"/>
          <ac:picMkLst>
            <pc:docMk/>
            <pc:sldMk cId="1247867253" sldId="262"/>
            <ac:picMk id="6" creationId="{FFCF3ADD-2E09-8A5C-D643-8F11A68972E5}"/>
          </ac:picMkLst>
        </pc:picChg>
      </pc:sldChg>
      <pc:sldChg chg="del">
        <pc:chgData name="Edmund Ryan" userId="ff4d3108-fc2b-467a-9bce-8537a42ee52e" providerId="ADAL" clId="{493A1553-D6E5-4B16-9E88-AE8A40EC7CE6}" dt="2025-01-21T14:24:50.453" v="41" actId="47"/>
        <pc:sldMkLst>
          <pc:docMk/>
          <pc:sldMk cId="2918916326" sldId="262"/>
        </pc:sldMkLst>
      </pc:sldChg>
      <pc:sldChg chg="modSp new mod ord">
        <pc:chgData name="Edmund Ryan" userId="ff4d3108-fc2b-467a-9bce-8537a42ee52e" providerId="ADAL" clId="{493A1553-D6E5-4B16-9E88-AE8A40EC7CE6}" dt="2025-01-21T14:32:09.407" v="164"/>
        <pc:sldMkLst>
          <pc:docMk/>
          <pc:sldMk cId="3666637835" sldId="263"/>
        </pc:sldMkLst>
        <pc:spChg chg="mod">
          <ac:chgData name="Edmund Ryan" userId="ff4d3108-fc2b-467a-9bce-8537a42ee52e" providerId="ADAL" clId="{493A1553-D6E5-4B16-9E88-AE8A40EC7CE6}" dt="2025-01-21T14:29:24.064" v="129" actId="113"/>
          <ac:spMkLst>
            <pc:docMk/>
            <pc:sldMk cId="3666637835" sldId="263"/>
            <ac:spMk id="2" creationId="{42A2EB1A-E380-8277-2881-D0D1BF5DB6C1}"/>
          </ac:spMkLst>
        </pc:spChg>
        <pc:spChg chg="mod">
          <ac:chgData name="Edmund Ryan" userId="ff4d3108-fc2b-467a-9bce-8537a42ee52e" providerId="ADAL" clId="{493A1553-D6E5-4B16-9E88-AE8A40EC7CE6}" dt="2025-01-21T14:32:06.114" v="162" actId="6549"/>
          <ac:spMkLst>
            <pc:docMk/>
            <pc:sldMk cId="3666637835" sldId="263"/>
            <ac:spMk id="3" creationId="{4B3D3629-6AC5-547E-89A0-54278970CFAB}"/>
          </ac:spMkLst>
        </pc:spChg>
      </pc:sldChg>
      <pc:sldChg chg="del">
        <pc:chgData name="Edmund Ryan" userId="ff4d3108-fc2b-467a-9bce-8537a42ee52e" providerId="ADAL" clId="{493A1553-D6E5-4B16-9E88-AE8A40EC7CE6}" dt="2025-01-21T14:24:50.453" v="41" actId="47"/>
        <pc:sldMkLst>
          <pc:docMk/>
          <pc:sldMk cId="3903378941" sldId="263"/>
        </pc:sldMkLst>
      </pc:sldChg>
      <pc:sldChg chg="addSp modSp add mod">
        <pc:chgData name="Edmund Ryan" userId="ff4d3108-fc2b-467a-9bce-8537a42ee52e" providerId="ADAL" clId="{493A1553-D6E5-4B16-9E88-AE8A40EC7CE6}" dt="2025-01-21T14:30:31.527" v="134" actId="1076"/>
        <pc:sldMkLst>
          <pc:docMk/>
          <pc:sldMk cId="1709880975" sldId="264"/>
        </pc:sldMkLst>
        <pc:spChg chg="mod">
          <ac:chgData name="Edmund Ryan" userId="ff4d3108-fc2b-467a-9bce-8537a42ee52e" providerId="ADAL" clId="{493A1553-D6E5-4B16-9E88-AE8A40EC7CE6}" dt="2025-01-21T14:29:19.600" v="127" actId="113"/>
          <ac:spMkLst>
            <pc:docMk/>
            <pc:sldMk cId="1709880975" sldId="264"/>
            <ac:spMk id="2" creationId="{32DEAA3E-134A-AF32-7E0D-999615F9324A}"/>
          </ac:spMkLst>
        </pc:spChg>
        <pc:spChg chg="mod">
          <ac:chgData name="Edmund Ryan" userId="ff4d3108-fc2b-467a-9bce-8537a42ee52e" providerId="ADAL" clId="{493A1553-D6E5-4B16-9E88-AE8A40EC7CE6}" dt="2025-01-21T14:30:28.127" v="133" actId="14100"/>
          <ac:spMkLst>
            <pc:docMk/>
            <pc:sldMk cId="1709880975" sldId="264"/>
            <ac:spMk id="3" creationId="{4DB721EA-7870-CE9C-A0A5-2A0960B0A952}"/>
          </ac:spMkLst>
        </pc:spChg>
        <pc:picChg chg="add mod">
          <ac:chgData name="Edmund Ryan" userId="ff4d3108-fc2b-467a-9bce-8537a42ee52e" providerId="ADAL" clId="{493A1553-D6E5-4B16-9E88-AE8A40EC7CE6}" dt="2025-01-21T14:30:31.527" v="134" actId="1076"/>
          <ac:picMkLst>
            <pc:docMk/>
            <pc:sldMk cId="1709880975" sldId="264"/>
            <ac:picMk id="5" creationId="{DAB8723C-B72E-F96F-600F-014F1A0EE25C}"/>
          </ac:picMkLst>
        </pc:picChg>
      </pc:sldChg>
      <pc:sldChg chg="del">
        <pc:chgData name="Edmund Ryan" userId="ff4d3108-fc2b-467a-9bce-8537a42ee52e" providerId="ADAL" clId="{493A1553-D6E5-4B16-9E88-AE8A40EC7CE6}" dt="2025-01-21T14:24:50.453" v="41" actId="47"/>
        <pc:sldMkLst>
          <pc:docMk/>
          <pc:sldMk cId="3858825644" sldId="264"/>
        </pc:sldMkLst>
      </pc:sldChg>
      <pc:sldChg chg="add ord">
        <pc:chgData name="Edmund Ryan" userId="ff4d3108-fc2b-467a-9bce-8537a42ee52e" providerId="ADAL" clId="{493A1553-D6E5-4B16-9E88-AE8A40EC7CE6}" dt="2025-01-21T14:30:43.167" v="137"/>
        <pc:sldMkLst>
          <pc:docMk/>
          <pc:sldMk cId="1970277647" sldId="265"/>
        </pc:sldMkLst>
      </pc:sldChg>
      <pc:sldChg chg="modSp new mod">
        <pc:chgData name="Edmund Ryan" userId="ff4d3108-fc2b-467a-9bce-8537a42ee52e" providerId="ADAL" clId="{493A1553-D6E5-4B16-9E88-AE8A40EC7CE6}" dt="2025-01-21T14:33:02.786" v="182" actId="113"/>
        <pc:sldMkLst>
          <pc:docMk/>
          <pc:sldMk cId="652453921" sldId="266"/>
        </pc:sldMkLst>
        <pc:spChg chg="mod">
          <ac:chgData name="Edmund Ryan" userId="ff4d3108-fc2b-467a-9bce-8537a42ee52e" providerId="ADAL" clId="{493A1553-D6E5-4B16-9E88-AE8A40EC7CE6}" dt="2025-01-21T14:32:31.714" v="167" actId="113"/>
          <ac:spMkLst>
            <pc:docMk/>
            <pc:sldMk cId="652453921" sldId="266"/>
            <ac:spMk id="2" creationId="{D5B781E2-06AB-32F8-5132-88C2A3E7C038}"/>
          </ac:spMkLst>
        </pc:spChg>
        <pc:spChg chg="mod">
          <ac:chgData name="Edmund Ryan" userId="ff4d3108-fc2b-467a-9bce-8537a42ee52e" providerId="ADAL" clId="{493A1553-D6E5-4B16-9E88-AE8A40EC7CE6}" dt="2025-01-21T14:33:02.786" v="182" actId="113"/>
          <ac:spMkLst>
            <pc:docMk/>
            <pc:sldMk cId="652453921" sldId="266"/>
            <ac:spMk id="3" creationId="{2225F68C-C10A-C700-08EE-E380B344D4DA}"/>
          </ac:spMkLst>
        </pc:spChg>
      </pc:sldChg>
      <pc:sldChg chg="addSp modSp new mod modClrScheme chgLayout">
        <pc:chgData name="Edmund Ryan" userId="ff4d3108-fc2b-467a-9bce-8537a42ee52e" providerId="ADAL" clId="{493A1553-D6E5-4B16-9E88-AE8A40EC7CE6}" dt="2025-01-21T14:34:40.193" v="191" actId="1076"/>
        <pc:sldMkLst>
          <pc:docMk/>
          <pc:sldMk cId="3653333046" sldId="267"/>
        </pc:sldMkLst>
        <pc:spChg chg="mod ord">
          <ac:chgData name="Edmund Ryan" userId="ff4d3108-fc2b-467a-9bce-8537a42ee52e" providerId="ADAL" clId="{493A1553-D6E5-4B16-9E88-AE8A40EC7CE6}" dt="2025-01-21T14:34:20.222" v="188" actId="700"/>
          <ac:spMkLst>
            <pc:docMk/>
            <pc:sldMk cId="3653333046" sldId="267"/>
            <ac:spMk id="2" creationId="{B2AAF289-BA18-020F-5935-D4532B0E9885}"/>
          </ac:spMkLst>
        </pc:spChg>
        <pc:spChg chg="mod ord">
          <ac:chgData name="Edmund Ryan" userId="ff4d3108-fc2b-467a-9bce-8537a42ee52e" providerId="ADAL" clId="{493A1553-D6E5-4B16-9E88-AE8A40EC7CE6}" dt="2025-01-21T14:34:20.222" v="188" actId="700"/>
          <ac:spMkLst>
            <pc:docMk/>
            <pc:sldMk cId="3653333046" sldId="267"/>
            <ac:spMk id="3" creationId="{983C8060-7239-6C48-279C-D71F49668646}"/>
          </ac:spMkLst>
        </pc:spChg>
        <pc:spChg chg="add mod ord">
          <ac:chgData name="Edmund Ryan" userId="ff4d3108-fc2b-467a-9bce-8537a42ee52e" providerId="ADAL" clId="{493A1553-D6E5-4B16-9E88-AE8A40EC7CE6}" dt="2025-01-21T14:34:20.222" v="188" actId="700"/>
          <ac:spMkLst>
            <pc:docMk/>
            <pc:sldMk cId="3653333046" sldId="267"/>
            <ac:spMk id="4" creationId="{B9B4CCF7-238F-5B28-38CF-EE40533814CA}"/>
          </ac:spMkLst>
        </pc:spChg>
        <pc:picChg chg="add mod">
          <ac:chgData name="Edmund Ryan" userId="ff4d3108-fc2b-467a-9bce-8537a42ee52e" providerId="ADAL" clId="{493A1553-D6E5-4B16-9E88-AE8A40EC7CE6}" dt="2025-01-21T14:34:40.193" v="191" actId="1076"/>
          <ac:picMkLst>
            <pc:docMk/>
            <pc:sldMk cId="3653333046" sldId="267"/>
            <ac:picMk id="6" creationId="{1257F2ED-4A25-3236-CF35-8A727C98C6FB}"/>
          </ac:picMkLst>
        </pc:picChg>
      </pc:sldChg>
    </pc:docChg>
  </pc:docChgLst>
  <pc:docChgLst>
    <pc:chgData name="Edmund Ryan" userId="ff4d3108-fc2b-467a-9bce-8537a42ee52e" providerId="ADAL" clId="{5869B1F8-D033-4968-B7BE-451C9785D72D}"/>
    <pc:docChg chg="custSel addSld delSld modSld">
      <pc:chgData name="Edmund Ryan" userId="ff4d3108-fc2b-467a-9bce-8537a42ee52e" providerId="ADAL" clId="{5869B1F8-D033-4968-B7BE-451C9785D72D}" dt="2025-01-20T13:30:26.571" v="32" actId="113"/>
      <pc:docMkLst>
        <pc:docMk/>
      </pc:docMkLst>
      <pc:sldChg chg="modSp mod">
        <pc:chgData name="Edmund Ryan" userId="ff4d3108-fc2b-467a-9bce-8537a42ee52e" providerId="ADAL" clId="{5869B1F8-D033-4968-B7BE-451C9785D72D}" dt="2025-01-20T13:28:49.028" v="1"/>
        <pc:sldMkLst>
          <pc:docMk/>
          <pc:sldMk cId="3164424979" sldId="256"/>
        </pc:sldMkLst>
        <pc:spChg chg="mod">
          <ac:chgData name="Edmund Ryan" userId="ff4d3108-fc2b-467a-9bce-8537a42ee52e" providerId="ADAL" clId="{5869B1F8-D033-4968-B7BE-451C9785D72D}" dt="2025-01-20T13:28:49.028" v="1"/>
          <ac:spMkLst>
            <pc:docMk/>
            <pc:sldMk cId="3164424979" sldId="256"/>
            <ac:spMk id="3" creationId="{F436C76C-8F87-FC45-625D-7655A92C50F4}"/>
          </ac:spMkLst>
        </pc:spChg>
      </pc:sldChg>
      <pc:sldChg chg="del">
        <pc:chgData name="Edmund Ryan" userId="ff4d3108-fc2b-467a-9bce-8537a42ee52e" providerId="ADAL" clId="{5869B1F8-D033-4968-B7BE-451C9785D72D}" dt="2025-01-20T13:28:52.435" v="2" actId="47"/>
        <pc:sldMkLst>
          <pc:docMk/>
          <pc:sldMk cId="1619057338" sldId="257"/>
        </pc:sldMkLst>
      </pc:sldChg>
      <pc:sldChg chg="modSp mod">
        <pc:chgData name="Edmund Ryan" userId="ff4d3108-fc2b-467a-9bce-8537a42ee52e" providerId="ADAL" clId="{5869B1F8-D033-4968-B7BE-451C9785D72D}" dt="2025-01-20T13:29:29.291" v="15" actId="20577"/>
        <pc:sldMkLst>
          <pc:docMk/>
          <pc:sldMk cId="3363792416" sldId="258"/>
        </pc:sldMkLst>
        <pc:spChg chg="mod">
          <ac:chgData name="Edmund Ryan" userId="ff4d3108-fc2b-467a-9bce-8537a42ee52e" providerId="ADAL" clId="{5869B1F8-D033-4968-B7BE-451C9785D72D}" dt="2025-01-20T13:29:04.955" v="6" actId="20577"/>
          <ac:spMkLst>
            <pc:docMk/>
            <pc:sldMk cId="3363792416" sldId="258"/>
            <ac:spMk id="2" creationId="{9CC6C132-16B1-E9F8-4CAE-CBE1A2C72214}"/>
          </ac:spMkLst>
        </pc:spChg>
        <pc:spChg chg="mod">
          <ac:chgData name="Edmund Ryan" userId="ff4d3108-fc2b-467a-9bce-8537a42ee52e" providerId="ADAL" clId="{5869B1F8-D033-4968-B7BE-451C9785D72D}" dt="2025-01-20T13:29:29.291" v="15" actId="20577"/>
          <ac:spMkLst>
            <pc:docMk/>
            <pc:sldMk cId="3363792416" sldId="258"/>
            <ac:spMk id="3" creationId="{15C48E1D-FD3C-3042-340F-3FC9C173202C}"/>
          </ac:spMkLst>
        </pc:spChg>
      </pc:sldChg>
      <pc:sldChg chg="modSp add mod">
        <pc:chgData name="Edmund Ryan" userId="ff4d3108-fc2b-467a-9bce-8537a42ee52e" providerId="ADAL" clId="{5869B1F8-D033-4968-B7BE-451C9785D72D}" dt="2025-01-20T13:30:26.571" v="32" actId="113"/>
        <pc:sldMkLst>
          <pc:docMk/>
          <pc:sldMk cId="493528562" sldId="259"/>
        </pc:sldMkLst>
        <pc:spChg chg="mod">
          <ac:chgData name="Edmund Ryan" userId="ff4d3108-fc2b-467a-9bce-8537a42ee52e" providerId="ADAL" clId="{5869B1F8-D033-4968-B7BE-451C9785D72D}" dt="2025-01-20T13:29:49.402" v="17"/>
          <ac:spMkLst>
            <pc:docMk/>
            <pc:sldMk cId="493528562" sldId="259"/>
            <ac:spMk id="2" creationId="{8DA2C7BA-76B6-7BCC-38D4-186ED9EA67D8}"/>
          </ac:spMkLst>
        </pc:spChg>
        <pc:spChg chg="mod">
          <ac:chgData name="Edmund Ryan" userId="ff4d3108-fc2b-467a-9bce-8537a42ee52e" providerId="ADAL" clId="{5869B1F8-D033-4968-B7BE-451C9785D72D}" dt="2025-01-20T13:30:26.571" v="32" actId="113"/>
          <ac:spMkLst>
            <pc:docMk/>
            <pc:sldMk cId="493528562" sldId="259"/>
            <ac:spMk id="3" creationId="{AC6A4D46-73C7-99D8-5A4E-BD021C28BC5C}"/>
          </ac:spMkLst>
        </pc:spChg>
      </pc:sldChg>
      <pc:sldChg chg="del">
        <pc:chgData name="Edmund Ryan" userId="ff4d3108-fc2b-467a-9bce-8537a42ee52e" providerId="ADAL" clId="{5869B1F8-D033-4968-B7BE-451C9785D72D}" dt="2025-01-20T13:28:53.983" v="3" actId="47"/>
        <pc:sldMkLst>
          <pc:docMk/>
          <pc:sldMk cId="3046453541" sldId="259"/>
        </pc:sldMkLst>
      </pc:sldChg>
      <pc:sldChg chg="del">
        <pc:chgData name="Edmund Ryan" userId="ff4d3108-fc2b-467a-9bce-8537a42ee52e" providerId="ADAL" clId="{5869B1F8-D033-4968-B7BE-451C9785D72D}" dt="2025-01-20T13:28:54.923" v="4" actId="47"/>
        <pc:sldMkLst>
          <pc:docMk/>
          <pc:sldMk cId="1942849892" sldId="260"/>
        </pc:sldMkLst>
      </pc:sldChg>
    </pc:docChg>
  </pc:docChgLst>
  <pc:docChgLst>
    <pc:chgData name="Edmund Ryan" userId="ff4d3108-fc2b-467a-9bce-8537a42ee52e" providerId="ADAL" clId="{74D4848F-651E-40B4-BE40-AACD32FF2A01}"/>
    <pc:docChg chg="undo custSel addSld delSld modSld">
      <pc:chgData name="Edmund Ryan" userId="ff4d3108-fc2b-467a-9bce-8537a42ee52e" providerId="ADAL" clId="{74D4848F-651E-40B4-BE40-AACD32FF2A01}" dt="2025-01-21T13:49:20.136" v="963" actId="20577"/>
      <pc:docMkLst>
        <pc:docMk/>
      </pc:docMkLst>
      <pc:sldChg chg="modSp mod">
        <pc:chgData name="Edmund Ryan" userId="ff4d3108-fc2b-467a-9bce-8537a42ee52e" providerId="ADAL" clId="{74D4848F-651E-40B4-BE40-AACD32FF2A01}" dt="2025-01-21T10:58:20.375" v="15" actId="20577"/>
        <pc:sldMkLst>
          <pc:docMk/>
          <pc:sldMk cId="3164424979" sldId="256"/>
        </pc:sldMkLst>
        <pc:spChg chg="mod">
          <ac:chgData name="Edmund Ryan" userId="ff4d3108-fc2b-467a-9bce-8537a42ee52e" providerId="ADAL" clId="{74D4848F-651E-40B4-BE40-AACD32FF2A01}" dt="2025-01-21T10:58:20.375" v="15" actId="20577"/>
          <ac:spMkLst>
            <pc:docMk/>
            <pc:sldMk cId="3164424979" sldId="256"/>
            <ac:spMk id="3" creationId="{F436C76C-8F87-FC45-625D-7655A92C50F4}"/>
          </ac:spMkLst>
        </pc:spChg>
      </pc:sldChg>
      <pc:sldChg chg="addSp delSp modSp mod modClrScheme chgLayout">
        <pc:chgData name="Edmund Ryan" userId="ff4d3108-fc2b-467a-9bce-8537a42ee52e" providerId="ADAL" clId="{74D4848F-651E-40B4-BE40-AACD32FF2A01}" dt="2025-01-21T11:08:03.514" v="236" actId="207"/>
        <pc:sldMkLst>
          <pc:docMk/>
          <pc:sldMk cId="3363792416" sldId="258"/>
        </pc:sldMkLst>
        <pc:spChg chg="mod ord">
          <ac:chgData name="Edmund Ryan" userId="ff4d3108-fc2b-467a-9bce-8537a42ee52e" providerId="ADAL" clId="{74D4848F-651E-40B4-BE40-AACD32FF2A01}" dt="2025-01-21T11:00:55.267" v="79" actId="700"/>
          <ac:spMkLst>
            <pc:docMk/>
            <pc:sldMk cId="3363792416" sldId="258"/>
            <ac:spMk id="2" creationId="{9CC6C132-16B1-E9F8-4CAE-CBE1A2C72214}"/>
          </ac:spMkLst>
        </pc:spChg>
        <pc:spChg chg="del mod ord">
          <ac:chgData name="Edmund Ryan" userId="ff4d3108-fc2b-467a-9bce-8537a42ee52e" providerId="ADAL" clId="{74D4848F-651E-40B4-BE40-AACD32FF2A01}" dt="2025-01-21T11:00:55.267" v="79" actId="700"/>
          <ac:spMkLst>
            <pc:docMk/>
            <pc:sldMk cId="3363792416" sldId="258"/>
            <ac:spMk id="3" creationId="{15C48E1D-FD3C-3042-340F-3FC9C173202C}"/>
          </ac:spMkLst>
        </pc:spChg>
        <pc:spChg chg="add del mod ord">
          <ac:chgData name="Edmund Ryan" userId="ff4d3108-fc2b-467a-9bce-8537a42ee52e" providerId="ADAL" clId="{74D4848F-651E-40B4-BE40-AACD32FF2A01}" dt="2025-01-21T11:02:31.659" v="85" actId="22"/>
          <ac:spMkLst>
            <pc:docMk/>
            <pc:sldMk cId="3363792416" sldId="258"/>
            <ac:spMk id="4" creationId="{F09DFF68-063B-8DB8-FD4F-95F1F9F0677F}"/>
          </ac:spMkLst>
        </pc:spChg>
        <pc:spChg chg="add del mod ord">
          <ac:chgData name="Edmund Ryan" userId="ff4d3108-fc2b-467a-9bce-8537a42ee52e" providerId="ADAL" clId="{74D4848F-651E-40B4-BE40-AACD32FF2A01}" dt="2025-01-21T11:01:37.903" v="82" actId="3680"/>
          <ac:spMkLst>
            <pc:docMk/>
            <pc:sldMk cId="3363792416" sldId="258"/>
            <ac:spMk id="5" creationId="{93835DDE-43DD-11D1-6EAB-CE196365C008}"/>
          </ac:spMkLst>
        </pc:spChg>
        <pc:spChg chg="add mod">
          <ac:chgData name="Edmund Ryan" userId="ff4d3108-fc2b-467a-9bce-8537a42ee52e" providerId="ADAL" clId="{74D4848F-651E-40B4-BE40-AACD32FF2A01}" dt="2025-01-21T11:08:03.514" v="236" actId="207"/>
          <ac:spMkLst>
            <pc:docMk/>
            <pc:sldMk cId="3363792416" sldId="258"/>
            <ac:spMk id="9" creationId="{48D4E24B-02F9-D3D0-21DF-4768477F8D21}"/>
          </ac:spMkLst>
        </pc:spChg>
        <pc:graphicFrameChg chg="add mod ord modGraphic">
          <ac:chgData name="Edmund Ryan" userId="ff4d3108-fc2b-467a-9bce-8537a42ee52e" providerId="ADAL" clId="{74D4848F-651E-40B4-BE40-AACD32FF2A01}" dt="2025-01-21T11:03:19.139" v="111" actId="1076"/>
          <ac:graphicFrameMkLst>
            <pc:docMk/>
            <pc:sldMk cId="3363792416" sldId="258"/>
            <ac:graphicFrameMk id="6" creationId="{1100C6D4-7E87-E48E-8784-7E28806C0B26}"/>
          </ac:graphicFrameMkLst>
        </pc:graphicFrameChg>
        <pc:picChg chg="add mod ord">
          <ac:chgData name="Edmund Ryan" userId="ff4d3108-fc2b-467a-9bce-8537a42ee52e" providerId="ADAL" clId="{74D4848F-651E-40B4-BE40-AACD32FF2A01}" dt="2025-01-21T11:02:45.920" v="88" actId="1076"/>
          <ac:picMkLst>
            <pc:docMk/>
            <pc:sldMk cId="3363792416" sldId="258"/>
            <ac:picMk id="8" creationId="{ADCC08E5-6A13-91C1-9053-D1379CECF49B}"/>
          </ac:picMkLst>
        </pc:picChg>
      </pc:sldChg>
      <pc:sldChg chg="del">
        <pc:chgData name="Edmund Ryan" userId="ff4d3108-fc2b-467a-9bce-8537a42ee52e" providerId="ADAL" clId="{74D4848F-651E-40B4-BE40-AACD32FF2A01}" dt="2025-01-21T11:00:29.244" v="71" actId="2696"/>
        <pc:sldMkLst>
          <pc:docMk/>
          <pc:sldMk cId="493528562" sldId="259"/>
        </pc:sldMkLst>
      </pc:sldChg>
      <pc:sldChg chg="addSp delSp modSp new mod">
        <pc:chgData name="Edmund Ryan" userId="ff4d3108-fc2b-467a-9bce-8537a42ee52e" providerId="ADAL" clId="{74D4848F-651E-40B4-BE40-AACD32FF2A01}" dt="2025-01-21T11:00:00.797" v="49" actId="6549"/>
        <pc:sldMkLst>
          <pc:docMk/>
          <pc:sldMk cId="2321673489" sldId="260"/>
        </pc:sldMkLst>
        <pc:spChg chg="del">
          <ac:chgData name="Edmund Ryan" userId="ff4d3108-fc2b-467a-9bce-8537a42ee52e" providerId="ADAL" clId="{74D4848F-651E-40B4-BE40-AACD32FF2A01}" dt="2025-01-21T10:58:48.652" v="17" actId="3680"/>
          <ac:spMkLst>
            <pc:docMk/>
            <pc:sldMk cId="2321673489" sldId="260"/>
            <ac:spMk id="3" creationId="{ED242B68-4ED8-C122-8CED-A4C0122704A4}"/>
          </ac:spMkLst>
        </pc:spChg>
        <pc:graphicFrameChg chg="add mod ord modGraphic">
          <ac:chgData name="Edmund Ryan" userId="ff4d3108-fc2b-467a-9bce-8537a42ee52e" providerId="ADAL" clId="{74D4848F-651E-40B4-BE40-AACD32FF2A01}" dt="2025-01-21T11:00:00.797" v="49" actId="6549"/>
          <ac:graphicFrameMkLst>
            <pc:docMk/>
            <pc:sldMk cId="2321673489" sldId="260"/>
            <ac:graphicFrameMk id="4" creationId="{92FC03BB-4AB5-F78B-F89B-65A6F0501760}"/>
          </ac:graphicFrameMkLst>
        </pc:graphicFrameChg>
      </pc:sldChg>
      <pc:sldChg chg="addSp delSp modSp add mod modClrScheme chgLayout">
        <pc:chgData name="Edmund Ryan" userId="ff4d3108-fc2b-467a-9bce-8537a42ee52e" providerId="ADAL" clId="{74D4848F-651E-40B4-BE40-AACD32FF2A01}" dt="2025-01-21T11:17:03.362" v="659" actId="20577"/>
        <pc:sldMkLst>
          <pc:docMk/>
          <pc:sldMk cId="3511642757" sldId="261"/>
        </pc:sldMkLst>
        <pc:spChg chg="mod ord">
          <ac:chgData name="Edmund Ryan" userId="ff4d3108-fc2b-467a-9bce-8537a42ee52e" providerId="ADAL" clId="{74D4848F-651E-40B4-BE40-AACD32FF2A01}" dt="2025-01-21T11:10:06.054" v="258" actId="20577"/>
          <ac:spMkLst>
            <pc:docMk/>
            <pc:sldMk cId="3511642757" sldId="261"/>
            <ac:spMk id="2" creationId="{F19A083E-22E6-F1B0-0DE1-C07949EDCDC3}"/>
          </ac:spMkLst>
        </pc:spChg>
        <pc:spChg chg="del mod ord">
          <ac:chgData name="Edmund Ryan" userId="ff4d3108-fc2b-467a-9bce-8537a42ee52e" providerId="ADAL" clId="{74D4848F-651E-40B4-BE40-AACD32FF2A01}" dt="2025-01-21T11:00:58.903" v="80" actId="700"/>
          <ac:spMkLst>
            <pc:docMk/>
            <pc:sldMk cId="3511642757" sldId="261"/>
            <ac:spMk id="3" creationId="{6161E8C6-0E32-3A8C-A766-CC02F1C6BB54}"/>
          </ac:spMkLst>
        </pc:spChg>
        <pc:spChg chg="add mod ord">
          <ac:chgData name="Edmund Ryan" userId="ff4d3108-fc2b-467a-9bce-8537a42ee52e" providerId="ADAL" clId="{74D4848F-651E-40B4-BE40-AACD32FF2A01}" dt="2025-01-21T11:00:58.903" v="80" actId="700"/>
          <ac:spMkLst>
            <pc:docMk/>
            <pc:sldMk cId="3511642757" sldId="261"/>
            <ac:spMk id="4" creationId="{1E6FEBF1-4347-C489-9385-3BB56E72B864}"/>
          </ac:spMkLst>
        </pc:spChg>
        <pc:spChg chg="add del mod ord">
          <ac:chgData name="Edmund Ryan" userId="ff4d3108-fc2b-467a-9bce-8537a42ee52e" providerId="ADAL" clId="{74D4848F-651E-40B4-BE40-AACD32FF2A01}" dt="2025-01-21T11:01:51.272" v="83" actId="3680"/>
          <ac:spMkLst>
            <pc:docMk/>
            <pc:sldMk cId="3511642757" sldId="261"/>
            <ac:spMk id="5" creationId="{AA300888-132C-7797-CD6B-099981F002C5}"/>
          </ac:spMkLst>
        </pc:spChg>
        <pc:spChg chg="add mod">
          <ac:chgData name="Edmund Ryan" userId="ff4d3108-fc2b-467a-9bce-8537a42ee52e" providerId="ADAL" clId="{74D4848F-651E-40B4-BE40-AACD32FF2A01}" dt="2025-01-21T11:17:03.362" v="659" actId="20577"/>
          <ac:spMkLst>
            <pc:docMk/>
            <pc:sldMk cId="3511642757" sldId="261"/>
            <ac:spMk id="9" creationId="{567A21FD-0B45-C33F-303D-21FDCC24817F}"/>
          </ac:spMkLst>
        </pc:spChg>
        <pc:graphicFrameChg chg="add mod ord modGraphic">
          <ac:chgData name="Edmund Ryan" userId="ff4d3108-fc2b-467a-9bce-8537a42ee52e" providerId="ADAL" clId="{74D4848F-651E-40B4-BE40-AACD32FF2A01}" dt="2025-01-21T11:13:25.172" v="363" actId="122"/>
          <ac:graphicFrameMkLst>
            <pc:docMk/>
            <pc:sldMk cId="3511642757" sldId="261"/>
            <ac:graphicFrameMk id="6" creationId="{81C98A1F-AFD7-9CC0-A0D0-535C9CAFE353}"/>
          </ac:graphicFrameMkLst>
        </pc:graphicFrameChg>
        <pc:picChg chg="add mod">
          <ac:chgData name="Edmund Ryan" userId="ff4d3108-fc2b-467a-9bce-8537a42ee52e" providerId="ADAL" clId="{74D4848F-651E-40B4-BE40-AACD32FF2A01}" dt="2025-01-21T11:10:29.915" v="261" actId="14100"/>
          <ac:picMkLst>
            <pc:docMk/>
            <pc:sldMk cId="3511642757" sldId="261"/>
            <ac:picMk id="8" creationId="{6F0E7C54-39E1-A1F4-3AAE-C204628CEF93}"/>
          </ac:picMkLst>
        </pc:picChg>
      </pc:sldChg>
      <pc:sldChg chg="addSp delSp modSp add mod modClrScheme chgLayout">
        <pc:chgData name="Edmund Ryan" userId="ff4d3108-fc2b-467a-9bce-8537a42ee52e" providerId="ADAL" clId="{74D4848F-651E-40B4-BE40-AACD32FF2A01}" dt="2025-01-21T13:49:20.136" v="963" actId="20577"/>
        <pc:sldMkLst>
          <pc:docMk/>
          <pc:sldMk cId="2918916326" sldId="262"/>
        </pc:sldMkLst>
        <pc:spChg chg="mod ord">
          <ac:chgData name="Edmund Ryan" userId="ff4d3108-fc2b-467a-9bce-8537a42ee52e" providerId="ADAL" clId="{74D4848F-651E-40B4-BE40-AACD32FF2A01}" dt="2025-01-21T11:17:38.969" v="669" actId="20577"/>
          <ac:spMkLst>
            <pc:docMk/>
            <pc:sldMk cId="2918916326" sldId="262"/>
            <ac:spMk id="2" creationId="{33D2E875-00B8-708C-CCD5-E21295086F40}"/>
          </ac:spMkLst>
        </pc:spChg>
        <pc:spChg chg="del mod ord">
          <ac:chgData name="Edmund Ryan" userId="ff4d3108-fc2b-467a-9bce-8537a42ee52e" providerId="ADAL" clId="{74D4848F-651E-40B4-BE40-AACD32FF2A01}" dt="2025-01-21T11:01:07.147" v="81" actId="700"/>
          <ac:spMkLst>
            <pc:docMk/>
            <pc:sldMk cId="2918916326" sldId="262"/>
            <ac:spMk id="3" creationId="{3BF6EC4F-7E84-1DC6-1F9B-2EFC92D1411A}"/>
          </ac:spMkLst>
        </pc:spChg>
        <pc:spChg chg="add mod ord">
          <ac:chgData name="Edmund Ryan" userId="ff4d3108-fc2b-467a-9bce-8537a42ee52e" providerId="ADAL" clId="{74D4848F-651E-40B4-BE40-AACD32FF2A01}" dt="2025-01-21T13:49:20.136" v="963" actId="20577"/>
          <ac:spMkLst>
            <pc:docMk/>
            <pc:sldMk cId="2918916326" sldId="262"/>
            <ac:spMk id="4" creationId="{F4D3BE40-74E5-9F0B-E1EF-3C29A6FF1915}"/>
          </ac:spMkLst>
        </pc:spChg>
        <pc:spChg chg="add del mod ord">
          <ac:chgData name="Edmund Ryan" userId="ff4d3108-fc2b-467a-9bce-8537a42ee52e" providerId="ADAL" clId="{74D4848F-651E-40B4-BE40-AACD32FF2A01}" dt="2025-01-21T11:02:00.742" v="84" actId="3680"/>
          <ac:spMkLst>
            <pc:docMk/>
            <pc:sldMk cId="2918916326" sldId="262"/>
            <ac:spMk id="5" creationId="{5B6903D0-9EDA-B94C-729A-2F5EDF0B50E5}"/>
          </ac:spMkLst>
        </pc:spChg>
        <pc:graphicFrameChg chg="add mod ord modGraphic">
          <ac:chgData name="Edmund Ryan" userId="ff4d3108-fc2b-467a-9bce-8537a42ee52e" providerId="ADAL" clId="{74D4848F-651E-40B4-BE40-AACD32FF2A01}" dt="2025-01-21T11:20:25.705" v="957" actId="20577"/>
          <ac:graphicFrameMkLst>
            <pc:docMk/>
            <pc:sldMk cId="2918916326" sldId="262"/>
            <ac:graphicFrameMk id="6" creationId="{29780264-CB42-B4AC-EC95-D5C226C850F8}"/>
          </ac:graphicFrameMkLst>
        </pc:graphicFrameChg>
      </pc:sldChg>
      <pc:sldChg chg="addSp delSp modSp add mod">
        <pc:chgData name="Edmund Ryan" userId="ff4d3108-fc2b-467a-9bce-8537a42ee52e" providerId="ADAL" clId="{74D4848F-651E-40B4-BE40-AACD32FF2A01}" dt="2025-01-21T11:07:58.287" v="235" actId="207"/>
        <pc:sldMkLst>
          <pc:docMk/>
          <pc:sldMk cId="3903378941" sldId="263"/>
        </pc:sldMkLst>
        <pc:spChg chg="mod">
          <ac:chgData name="Edmund Ryan" userId="ff4d3108-fc2b-467a-9bce-8537a42ee52e" providerId="ADAL" clId="{74D4848F-651E-40B4-BE40-AACD32FF2A01}" dt="2025-01-21T11:03:27.931" v="114" actId="20577"/>
          <ac:spMkLst>
            <pc:docMk/>
            <pc:sldMk cId="3903378941" sldId="263"/>
            <ac:spMk id="2" creationId="{B7B0F590-BE5A-5C2B-C59B-6666D090C92F}"/>
          </ac:spMkLst>
        </pc:spChg>
        <pc:spChg chg="add del mod">
          <ac:chgData name="Edmund Ryan" userId="ff4d3108-fc2b-467a-9bce-8537a42ee52e" providerId="ADAL" clId="{74D4848F-651E-40B4-BE40-AACD32FF2A01}" dt="2025-01-21T11:03:48.074" v="119" actId="478"/>
          <ac:spMkLst>
            <pc:docMk/>
            <pc:sldMk cId="3903378941" sldId="263"/>
            <ac:spMk id="7" creationId="{16CB21EF-F517-629B-55C7-9DC3FC2AAF59}"/>
          </ac:spMkLst>
        </pc:spChg>
        <pc:spChg chg="add mod">
          <ac:chgData name="Edmund Ryan" userId="ff4d3108-fc2b-467a-9bce-8537a42ee52e" providerId="ADAL" clId="{74D4848F-651E-40B4-BE40-AACD32FF2A01}" dt="2025-01-21T11:07:58.287" v="235" actId="207"/>
          <ac:spMkLst>
            <pc:docMk/>
            <pc:sldMk cId="3903378941" sldId="263"/>
            <ac:spMk id="9" creationId="{7B4DCB00-719B-9A9D-5790-CC831B6398EE}"/>
          </ac:spMkLst>
        </pc:spChg>
        <pc:graphicFrameChg chg="modGraphic">
          <ac:chgData name="Edmund Ryan" userId="ff4d3108-fc2b-467a-9bce-8537a42ee52e" providerId="ADAL" clId="{74D4848F-651E-40B4-BE40-AACD32FF2A01}" dt="2025-01-21T11:03:53.421" v="122" actId="20577"/>
          <ac:graphicFrameMkLst>
            <pc:docMk/>
            <pc:sldMk cId="3903378941" sldId="263"/>
            <ac:graphicFrameMk id="6" creationId="{220207F6-7DE5-4856-3173-F261EEC23071}"/>
          </ac:graphicFrameMkLst>
        </pc:graphicFrameChg>
        <pc:picChg chg="add mod">
          <ac:chgData name="Edmund Ryan" userId="ff4d3108-fc2b-467a-9bce-8537a42ee52e" providerId="ADAL" clId="{74D4848F-651E-40B4-BE40-AACD32FF2A01}" dt="2025-01-21T11:03:49.761" v="120" actId="1076"/>
          <ac:picMkLst>
            <pc:docMk/>
            <pc:sldMk cId="3903378941" sldId="263"/>
            <ac:picMk id="4" creationId="{51ACF3D9-8EA5-19E7-A728-67B61A99BE67}"/>
          </ac:picMkLst>
        </pc:picChg>
        <pc:picChg chg="del">
          <ac:chgData name="Edmund Ryan" userId="ff4d3108-fc2b-467a-9bce-8537a42ee52e" providerId="ADAL" clId="{74D4848F-651E-40B4-BE40-AACD32FF2A01}" dt="2025-01-21T11:03:39.896" v="116" actId="478"/>
          <ac:picMkLst>
            <pc:docMk/>
            <pc:sldMk cId="3903378941" sldId="263"/>
            <ac:picMk id="8" creationId="{40FE3BE4-7619-8BC6-07F5-3802B820611A}"/>
          </ac:picMkLst>
        </pc:picChg>
      </pc:sldChg>
      <pc:sldChg chg="addSp modSp add mod">
        <pc:chgData name="Edmund Ryan" userId="ff4d3108-fc2b-467a-9bce-8537a42ee52e" providerId="ADAL" clId="{74D4848F-651E-40B4-BE40-AACD32FF2A01}" dt="2025-01-21T11:07:52.478" v="234" actId="207"/>
        <pc:sldMkLst>
          <pc:docMk/>
          <pc:sldMk cId="3858825644" sldId="264"/>
        </pc:sldMkLst>
        <pc:spChg chg="mod">
          <ac:chgData name="Edmund Ryan" userId="ff4d3108-fc2b-467a-9bce-8537a42ee52e" providerId="ADAL" clId="{74D4848F-651E-40B4-BE40-AACD32FF2A01}" dt="2025-01-21T11:04:00.713" v="126" actId="20577"/>
          <ac:spMkLst>
            <pc:docMk/>
            <pc:sldMk cId="3858825644" sldId="264"/>
            <ac:spMk id="2" creationId="{09DEFAC9-FAFB-8B04-BE82-A01C6942C011}"/>
          </ac:spMkLst>
        </pc:spChg>
        <pc:spChg chg="add mod">
          <ac:chgData name="Edmund Ryan" userId="ff4d3108-fc2b-467a-9bce-8537a42ee52e" providerId="ADAL" clId="{74D4848F-651E-40B4-BE40-AACD32FF2A01}" dt="2025-01-21T11:07:52.478" v="234" actId="207"/>
          <ac:spMkLst>
            <pc:docMk/>
            <pc:sldMk cId="3858825644" sldId="264"/>
            <ac:spMk id="3" creationId="{187AA7F3-B862-8E21-B022-530AB696136E}"/>
          </ac:spMkLst>
        </pc:spChg>
        <pc:graphicFrameChg chg="mod modGraphic">
          <ac:chgData name="Edmund Ryan" userId="ff4d3108-fc2b-467a-9bce-8537a42ee52e" providerId="ADAL" clId="{74D4848F-651E-40B4-BE40-AACD32FF2A01}" dt="2025-01-21T11:04:30.565" v="130" actId="1076"/>
          <ac:graphicFrameMkLst>
            <pc:docMk/>
            <pc:sldMk cId="3858825644" sldId="264"/>
            <ac:graphicFrameMk id="6" creationId="{F35D3230-C2C0-81BA-D14A-DCE2018AB7D5}"/>
          </ac:graphicFrameMkLst>
        </pc:graphicFrameChg>
        <pc:picChg chg="mod">
          <ac:chgData name="Edmund Ryan" userId="ff4d3108-fc2b-467a-9bce-8537a42ee52e" providerId="ADAL" clId="{74D4848F-651E-40B4-BE40-AACD32FF2A01}" dt="2025-01-21T11:04:13.225" v="127" actId="14826"/>
          <ac:picMkLst>
            <pc:docMk/>
            <pc:sldMk cId="3858825644" sldId="264"/>
            <ac:picMk id="4" creationId="{1FF24565-859B-1178-C6E5-EF25A64FA4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65BE0-CC94-1CC2-B9FF-854448180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F6787-4ABD-E9C3-959A-B19B07525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2F073-DD45-63A6-4099-02F40BFB7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A6423-88C0-980E-ED08-7F8D368B9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44324-13DE-3AE9-07E7-0566CC89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0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D41A4-AFEF-C67A-1A07-BD21B89CB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B2029-547A-7423-E436-E0301DE35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F7DC3-ED4D-ACD6-C976-CFA6B4EEC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A043B-43CD-CD9E-043F-D4A7844A2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1D7B2-7FCA-B7DB-E9CF-EF52F41D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7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5FBBD1-C4F1-E26A-9353-E4E8DA088A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51158A-EA1B-BFA1-BC85-55E3DA0EA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2F15D-6A07-6025-BB27-99AD2885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2E36E-59F0-8564-8E28-496C2FEC2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8AAD7-A902-C32B-A290-F67ABF0CF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91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32DC-A642-9F53-811E-44DF5E45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7F95D-2535-5D3F-27FA-CF9B1E34B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BBAF0-EBC4-2CB7-ADFB-0DD48D5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1C80A-B24B-AE21-28CC-5177B7B8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84FA0-82E4-9A41-7B1D-5A701EA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61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19160-51BE-0326-835F-ECFFF3DCC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E863D-FEB7-F1A4-893A-5D35151DD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C2777-2689-668A-F8DD-587BFA6C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1267F-F9C7-9D69-B835-95FE2389B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D96C4-B835-20C2-4B19-AACFC59F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97C-CB42-6F18-0F49-AA34D1D4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810E6-C903-6A9B-B114-215848CED2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DD2567-FB7C-E619-8293-5C4A78974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19C-B213-7E3C-7638-00D43E15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EAA5D-6E22-6EF1-9A00-EAB43647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49BAD-C681-AD11-1471-9C9D1557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09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17057-8338-5E58-C930-03CB9F3AA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6B812-7827-013C-C103-87E13A924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5B34A-E8E1-05AB-7F07-CBA40E6B1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2C7B82-A264-6EFC-AE97-B1EFFB5DB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5F59AF-7E1E-65E2-71B0-FB28C5861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8C27B-6C4A-40CC-7156-F06B22D7A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DFDF47-2895-DC07-3604-66566891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012ECC-113C-8F9E-AE8C-3A180EC0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35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8F65D-F7D8-1F81-ED23-C4F7CB908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634E8E-8FD9-5AF6-AE2B-88E02919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79999-4230-263F-DF1A-B62689C9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01E7F-6300-EEA2-998B-0FC1D95E8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65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A28293-9945-8959-9D8E-280C074D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FF675-E609-4816-5E42-017A1EB0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0C33A-2985-E2E7-B703-BDF8C9FE0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75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2B913-FA91-8FF4-0BF3-B6095AA2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E5BE-AAE7-66BD-80AB-7A21FB95A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5C3C3-E460-02C9-458C-515FFBC7E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18917-75C1-DE9A-05E2-41CC7724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B7225-C1AA-C4E7-AC4E-0C97FAF4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29A8D-3A0B-A899-7990-488DD6B3E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96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A99AE-1266-17A7-D462-980A7126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9AB83-EBCE-4912-58FA-9F7AAF988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6976E-0315-650D-04B0-330D44395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33716-B446-E4BF-43E4-1E3559984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3E59F-7110-91FF-5B59-C9E6B2E9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84203-8860-0758-CB22-5FEA4E35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17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6B2C07-530B-0441-442F-569C2C9DD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B5805-626A-1EDC-B6BE-BE930AF36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AE0B9-CD4D-EC6B-2F27-F757E3DB1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4BF7B7-DF18-4164-AE3E-8C02E410026C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119E7-276F-E4E4-226A-BB412FF6F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3B569-FE0E-EA2A-14D4-794EBCF4C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526DD8-D536-4553-B6D2-E4F62053294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44E0EEE4-70A6-4496-D5D4-DFDC449A96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2"/>
            <a:ext cx="12192000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17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5FF3A-9E52-06DA-B1B6-6BDB9D3039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J277 Computer Science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36C76C-8F87-FC45-625D-7655A92C50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2.1.1 –  Designing, creating and refining algorithms</a:t>
            </a:r>
          </a:p>
        </p:txBody>
      </p:sp>
    </p:spTree>
    <p:extLst>
      <p:ext uri="{BB962C8B-B14F-4D97-AF65-F5344CB8AC3E}">
        <p14:creationId xmlns:p14="http://schemas.microsoft.com/office/powerpoint/2010/main" val="316442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557A-6235-9187-C649-1591106A0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FC03BB-4AB5-F78B-F89B-65A6F05017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708936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804441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45432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20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Identify the inputs, processes, and outputs for a problem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Structure diagrams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Create, interpret, correct, complete, and refine algorithms using: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Pseudocode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Flowcharts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Reference language/high-level programming language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Identify common errors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Trace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Produce simple diagrams to show: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structure of a problem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Subsections and their links to other subsections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Complete, write or refine an algorithm using the techniques listed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syntax/logic errors in code and suggest fixes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Create and use trace tables to follow an algorithm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74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67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7EDA-F5BA-02C5-5783-88B84EDD6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identify the inputs, processes and outputs for a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9D541-D2F2-CC9B-95B2-5187DA2B6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order to identify the inputs, process and outputs for a problem you first of all use abstraction and decomposition to understand what the problem is. </a:t>
            </a:r>
          </a:p>
          <a:p>
            <a:r>
              <a:rPr lang="en-GB" dirty="0"/>
              <a:t>Using algorithmic thinking (Sequencing, selection &amp; iteration) you can then design a possible solution using a structure diagram, flowchart or pseudocode. </a:t>
            </a:r>
          </a:p>
          <a:p>
            <a:r>
              <a:rPr lang="en-GB" dirty="0"/>
              <a:t>As you design the solution you will identify when input and output will be needed and what processes &amp; sub-processes will be required.</a:t>
            </a:r>
          </a:p>
        </p:txBody>
      </p:sp>
    </p:spTree>
    <p:extLst>
      <p:ext uri="{BB962C8B-B14F-4D97-AF65-F5344CB8AC3E}">
        <p14:creationId xmlns:p14="http://schemas.microsoft.com/office/powerpoint/2010/main" val="313280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BA9DC-AFA7-7FFE-CDB3-D60735C9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Structure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42F92-5F70-C593-46A4-04A80BBAAC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As structure diagram is a visual design technique used to show the steps involved in a solution. With a structure diagram you would start at the top and work your way down. Structure diagrams are similar to flowcharts which are also a visual design technique.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59050-9285-396D-D973-CBE7863EA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61291" y="1253331"/>
            <a:ext cx="4192509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(source bbc.co.uk)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CF3ADD-2E09-8A5C-D643-8F11A6897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1291" y="1825625"/>
            <a:ext cx="3022140" cy="385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6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85754-BE58-916A-7929-3DF14B4BF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EAA3E-134A-AF32-7E0D-999615F93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How to create, interpret, correct, complete and refine 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721EA-7870-CE9C-A0A5-2A0960B0A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058275" cy="4351338"/>
          </a:xfrm>
        </p:spPr>
        <p:txBody>
          <a:bodyPr>
            <a:normAutofit/>
          </a:bodyPr>
          <a:lstStyle/>
          <a:p>
            <a:r>
              <a:rPr lang="en-GB" b="1" dirty="0"/>
              <a:t>Using flowcharts</a:t>
            </a:r>
          </a:p>
          <a:p>
            <a:pPr lvl="1"/>
            <a:r>
              <a:rPr lang="en-GB" dirty="0"/>
              <a:t>An algorithm is a method (way of doing things) used to make something happen (i.e. solve a problem).</a:t>
            </a:r>
          </a:p>
          <a:p>
            <a:pPr lvl="1"/>
            <a:r>
              <a:rPr lang="en-GB" dirty="0"/>
              <a:t>A flow chart shows the algorithm as a sequence of actions represented in a graphical form. The flow chart may have options/decisions and will allow you to follow the different possible outcomes.</a:t>
            </a:r>
          </a:p>
          <a:p>
            <a:pPr lvl="1"/>
            <a:r>
              <a:rPr lang="en-GB" dirty="0"/>
              <a:t>Creating a flow chart allows you to identify a possible solution to a problem and to identify possible problems that may arise.</a:t>
            </a:r>
          </a:p>
          <a:p>
            <a:pPr lvl="1"/>
            <a:r>
              <a:rPr lang="en-GB" dirty="0"/>
              <a:t>A flow chart can easily have more information added to it so it can slowly be built up into a more complex algorithm.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B8723C-B72E-F96F-600F-014F1A0EE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6475" y="1604317"/>
            <a:ext cx="2200008" cy="412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880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DD564-BB08-5F50-F04B-F973F8BDF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52B21-146F-FC05-18A0-6680DC682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How to create, interpret, correct, complete and refine 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6C25A-A075-FF1B-6159-1B39286E2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Using pseudocode</a:t>
            </a:r>
          </a:p>
          <a:p>
            <a:pPr lvl="1"/>
            <a:r>
              <a:rPr lang="en-GB" dirty="0"/>
              <a:t>is a written version of a graphical flow chart.</a:t>
            </a:r>
          </a:p>
          <a:p>
            <a:pPr lvl="1"/>
            <a:r>
              <a:rPr lang="en-GB" dirty="0"/>
              <a:t>is written in a generic language (plain English!) which can be understood by anyone and then transposed into any chosen programming language.</a:t>
            </a:r>
          </a:p>
          <a:p>
            <a:pPr lvl="1"/>
            <a:r>
              <a:rPr lang="en-GB" dirty="0"/>
              <a:t>helps the programmer to understand the processes/steps involved in the program.</a:t>
            </a:r>
          </a:p>
        </p:txBody>
      </p:sp>
    </p:spTree>
    <p:extLst>
      <p:ext uri="{BB962C8B-B14F-4D97-AF65-F5344CB8AC3E}">
        <p14:creationId xmlns:p14="http://schemas.microsoft.com/office/powerpoint/2010/main" val="1970277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2EB1A-E380-8277-2881-D0D1BF5DB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How to create, interpret, correct, complete and refine an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D3629-6AC5-547E-89A0-54278970C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 Using high-level programming language</a:t>
            </a:r>
          </a:p>
          <a:p>
            <a:pPr lvl="1"/>
            <a:r>
              <a:rPr lang="en-GB" dirty="0"/>
              <a:t>High-level languages: is a programming language that is more complex than a low-level programming language. High-level languages are written using keywords as commands. The keywords/commands invoke multiple actions. Just a few keywords are needed in order to create a complex program. high-level languages need to be converted into machine code in order to be processed/executed by the processor.</a:t>
            </a:r>
          </a:p>
          <a:p>
            <a:pPr lvl="1"/>
            <a:r>
              <a:rPr lang="en-GB" dirty="0"/>
              <a:t>High-level programming languages can be used to ‘design as you code’ a possible solution. As the programming language is complex &amp; powerful it can be a design method of trying different scenarios quickly to see what might happen.</a:t>
            </a:r>
          </a:p>
        </p:txBody>
      </p:sp>
    </p:spTree>
    <p:extLst>
      <p:ext uri="{BB962C8B-B14F-4D97-AF65-F5344CB8AC3E}">
        <p14:creationId xmlns:p14="http://schemas.microsoft.com/office/powerpoint/2010/main" val="3666637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781E2-06AB-32F8-5132-88C2A3E7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identify common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5F68C-C10A-C700-08EE-E380B344D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Logic</a:t>
            </a:r>
          </a:p>
          <a:p>
            <a:pPr lvl="1"/>
            <a:r>
              <a:rPr lang="en-GB" dirty="0"/>
              <a:t>A logic error is when the code will run but the response (outcome/</a:t>
            </a:r>
            <a:r>
              <a:rPr lang="en-GB" dirty="0" err="1"/>
              <a:t>ouput</a:t>
            </a:r>
            <a:r>
              <a:rPr lang="en-GB" dirty="0"/>
              <a:t>) is not correct. This could be due to the order in which the code is processed or incorrect operator.</a:t>
            </a:r>
          </a:p>
          <a:p>
            <a:r>
              <a:rPr lang="en-GB" b="1" dirty="0"/>
              <a:t>Syntax</a:t>
            </a:r>
          </a:p>
          <a:p>
            <a:pPr lvl="1"/>
            <a:r>
              <a:rPr lang="en-GB" dirty="0"/>
              <a:t>A syntax error is when the code will not run because there has been an error with the spelling/grammar/layout of the code.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453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AF289-BA18-020F-5935-D4532B0E9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create a trace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8060-7239-6C48-279C-D71F4966864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The purpose of a Trace-Table is to allow you to dry-run a program and track changes to different variables.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4CCF7-238F-5B28-38CF-EE40533814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57F2ED-4A25-3236-CF35-8A727C98C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825625"/>
            <a:ext cx="354301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333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660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J277 Computer Science</vt:lpstr>
      <vt:lpstr>PowerPoint Presentation</vt:lpstr>
      <vt:lpstr>How to identify the inputs, processes and outputs for a problem</vt:lpstr>
      <vt:lpstr>Structure Diagrams</vt:lpstr>
      <vt:lpstr>How to create, interpret, correct, complete and refine an algorithm</vt:lpstr>
      <vt:lpstr>How to create, interpret, correct, complete and refine an algorithm</vt:lpstr>
      <vt:lpstr>How to create, interpret, correct, complete and refine an algorithm</vt:lpstr>
      <vt:lpstr>How to identify common errors</vt:lpstr>
      <vt:lpstr>How to create a trace table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Edmund Ryan</dc:creator>
  <cp:lastModifiedBy>Edmund Ryan</cp:lastModifiedBy>
  <cp:revision>2</cp:revision>
  <dcterms:created xsi:type="dcterms:W3CDTF">2025-01-15T10:59:36Z</dcterms:created>
  <dcterms:modified xsi:type="dcterms:W3CDTF">2025-01-21T14:34:48Z</dcterms:modified>
</cp:coreProperties>
</file>