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D4848F-651E-40B4-BE40-AACD32FF2A01}" v="11" dt="2025-01-21T11:19:35.873"/>
    <p1510:client id="{E4711D17-6C71-49C5-8960-6D90CADECA21}" v="2" dt="2025-01-21T14:18:37.623"/>
    <p1510:client id="{F7586273-C5ED-408B-AE15-82160B7A518A}" v="2" dt="2025-01-21T15:20:20.0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und Ryan" userId="ff4d3108-fc2b-467a-9bce-8537a42ee52e" providerId="ADAL" clId="{F7586273-C5ED-408B-AE15-82160B7A518A}"/>
    <pc:docChg chg="custSel addSld delSld modSld">
      <pc:chgData name="Edmund Ryan" userId="ff4d3108-fc2b-467a-9bce-8537a42ee52e" providerId="ADAL" clId="{F7586273-C5ED-408B-AE15-82160B7A518A}" dt="2025-01-21T15:27:22.793" v="161" actId="20577"/>
      <pc:docMkLst>
        <pc:docMk/>
      </pc:docMkLst>
      <pc:sldChg chg="modSp mod">
        <pc:chgData name="Edmund Ryan" userId="ff4d3108-fc2b-467a-9bce-8537a42ee52e" providerId="ADAL" clId="{F7586273-C5ED-408B-AE15-82160B7A518A}" dt="2025-01-21T15:27:22.793" v="161" actId="20577"/>
        <pc:sldMkLst>
          <pc:docMk/>
          <pc:sldMk cId="3164424979" sldId="256"/>
        </pc:sldMkLst>
        <pc:spChg chg="mod">
          <ac:chgData name="Edmund Ryan" userId="ff4d3108-fc2b-467a-9bce-8537a42ee52e" providerId="ADAL" clId="{F7586273-C5ED-408B-AE15-82160B7A518A}" dt="2025-01-21T15:27:22.793" v="161" actId="20577"/>
          <ac:spMkLst>
            <pc:docMk/>
            <pc:sldMk cId="3164424979" sldId="256"/>
            <ac:spMk id="3" creationId="{F436C76C-8F87-FC45-625D-7655A92C50F4}"/>
          </ac:spMkLst>
        </pc:spChg>
      </pc:sldChg>
      <pc:sldChg chg="modSp mod">
        <pc:chgData name="Edmund Ryan" userId="ff4d3108-fc2b-467a-9bce-8537a42ee52e" providerId="ADAL" clId="{F7586273-C5ED-408B-AE15-82160B7A518A}" dt="2025-01-21T15:27:08.657" v="137" actId="20577"/>
        <pc:sldMkLst>
          <pc:docMk/>
          <pc:sldMk cId="2321673489" sldId="260"/>
        </pc:sldMkLst>
        <pc:graphicFrameChg chg="mod modGraphic">
          <ac:chgData name="Edmund Ryan" userId="ff4d3108-fc2b-467a-9bce-8537a42ee52e" providerId="ADAL" clId="{F7586273-C5ED-408B-AE15-82160B7A518A}" dt="2025-01-21T15:27:08.657" v="137" actId="20577"/>
          <ac:graphicFrameMkLst>
            <pc:docMk/>
            <pc:sldMk cId="2321673489" sldId="260"/>
            <ac:graphicFrameMk id="4" creationId="{92FC03BB-4AB5-F78B-F89B-65A6F0501760}"/>
          </ac:graphicFrameMkLst>
        </pc:graphicFrameChg>
      </pc:sldChg>
      <pc:sldChg chg="del">
        <pc:chgData name="Edmund Ryan" userId="ff4d3108-fc2b-467a-9bce-8537a42ee52e" providerId="ADAL" clId="{F7586273-C5ED-408B-AE15-82160B7A518A}" dt="2025-01-21T15:20:35.875" v="28" actId="47"/>
        <pc:sldMkLst>
          <pc:docMk/>
          <pc:sldMk cId="374415687" sldId="261"/>
        </pc:sldMkLst>
      </pc:sldChg>
      <pc:sldChg chg="modSp new mod">
        <pc:chgData name="Edmund Ryan" userId="ff4d3108-fc2b-467a-9bce-8537a42ee52e" providerId="ADAL" clId="{F7586273-C5ED-408B-AE15-82160B7A518A}" dt="2025-01-21T15:22:51.650" v="90" actId="113"/>
        <pc:sldMkLst>
          <pc:docMk/>
          <pc:sldMk cId="442618284" sldId="261"/>
        </pc:sldMkLst>
        <pc:spChg chg="mod">
          <ac:chgData name="Edmund Ryan" userId="ff4d3108-fc2b-467a-9bce-8537a42ee52e" providerId="ADAL" clId="{F7586273-C5ED-408B-AE15-82160B7A518A}" dt="2025-01-21T15:22:51.650" v="90" actId="113"/>
          <ac:spMkLst>
            <pc:docMk/>
            <pc:sldMk cId="442618284" sldId="261"/>
            <ac:spMk id="2" creationId="{3A5D88C4-6552-1EB5-4C5A-854218DA9C97}"/>
          </ac:spMkLst>
        </pc:spChg>
        <pc:spChg chg="mod">
          <ac:chgData name="Edmund Ryan" userId="ff4d3108-fc2b-467a-9bce-8537a42ee52e" providerId="ADAL" clId="{F7586273-C5ED-408B-AE15-82160B7A518A}" dt="2025-01-21T15:21:48.920" v="60" actId="20577"/>
          <ac:spMkLst>
            <pc:docMk/>
            <pc:sldMk cId="442618284" sldId="261"/>
            <ac:spMk id="3" creationId="{79079D9B-331F-DA35-2952-C7F83B3D1D1A}"/>
          </ac:spMkLst>
        </pc:spChg>
      </pc:sldChg>
      <pc:sldChg chg="del">
        <pc:chgData name="Edmund Ryan" userId="ff4d3108-fc2b-467a-9bce-8537a42ee52e" providerId="ADAL" clId="{F7586273-C5ED-408B-AE15-82160B7A518A}" dt="2025-01-21T15:20:35.875" v="28" actId="47"/>
        <pc:sldMkLst>
          <pc:docMk/>
          <pc:sldMk cId="2803282495" sldId="262"/>
        </pc:sldMkLst>
      </pc:sldChg>
      <pc:sldChg chg="modSp new mod">
        <pc:chgData name="Edmund Ryan" userId="ff4d3108-fc2b-467a-9bce-8537a42ee52e" providerId="ADAL" clId="{F7586273-C5ED-408B-AE15-82160B7A518A}" dt="2025-01-21T15:22:47.908" v="89" actId="113"/>
        <pc:sldMkLst>
          <pc:docMk/>
          <pc:sldMk cId="3547092396" sldId="262"/>
        </pc:sldMkLst>
        <pc:spChg chg="mod">
          <ac:chgData name="Edmund Ryan" userId="ff4d3108-fc2b-467a-9bce-8537a42ee52e" providerId="ADAL" clId="{F7586273-C5ED-408B-AE15-82160B7A518A}" dt="2025-01-21T15:22:47.908" v="89" actId="113"/>
          <ac:spMkLst>
            <pc:docMk/>
            <pc:sldMk cId="3547092396" sldId="262"/>
            <ac:spMk id="2" creationId="{BC3876B4-1E9A-9EF0-8913-3877CEA19D77}"/>
          </ac:spMkLst>
        </pc:spChg>
        <pc:spChg chg="mod">
          <ac:chgData name="Edmund Ryan" userId="ff4d3108-fc2b-467a-9bce-8537a42ee52e" providerId="ADAL" clId="{F7586273-C5ED-408B-AE15-82160B7A518A}" dt="2025-01-21T15:22:46.258" v="88" actId="113"/>
          <ac:spMkLst>
            <pc:docMk/>
            <pc:sldMk cId="3547092396" sldId="262"/>
            <ac:spMk id="3" creationId="{0EF3675E-523E-4407-B546-14E210F966A4}"/>
          </ac:spMkLst>
        </pc:spChg>
      </pc:sldChg>
      <pc:sldChg chg="del">
        <pc:chgData name="Edmund Ryan" userId="ff4d3108-fc2b-467a-9bce-8537a42ee52e" providerId="ADAL" clId="{F7586273-C5ED-408B-AE15-82160B7A518A}" dt="2025-01-21T15:20:35.875" v="28" actId="47"/>
        <pc:sldMkLst>
          <pc:docMk/>
          <pc:sldMk cId="1784341987" sldId="263"/>
        </pc:sldMkLst>
      </pc:sldChg>
      <pc:sldChg chg="modSp new mod">
        <pc:chgData name="Edmund Ryan" userId="ff4d3108-fc2b-467a-9bce-8537a42ee52e" providerId="ADAL" clId="{F7586273-C5ED-408B-AE15-82160B7A518A}" dt="2025-01-21T15:23:36.273" v="120" actId="113"/>
        <pc:sldMkLst>
          <pc:docMk/>
          <pc:sldMk cId="3345646894" sldId="263"/>
        </pc:sldMkLst>
        <pc:spChg chg="mod">
          <ac:chgData name="Edmund Ryan" userId="ff4d3108-fc2b-467a-9bce-8537a42ee52e" providerId="ADAL" clId="{F7586273-C5ED-408B-AE15-82160B7A518A}" dt="2025-01-21T15:23:36.273" v="120" actId="113"/>
          <ac:spMkLst>
            <pc:docMk/>
            <pc:sldMk cId="3345646894" sldId="263"/>
            <ac:spMk id="2" creationId="{26142EBF-5EAB-E65D-9C2D-BF918578CE82}"/>
          </ac:spMkLst>
        </pc:spChg>
        <pc:spChg chg="mod">
          <ac:chgData name="Edmund Ryan" userId="ff4d3108-fc2b-467a-9bce-8537a42ee52e" providerId="ADAL" clId="{F7586273-C5ED-408B-AE15-82160B7A518A}" dt="2025-01-21T15:23:27.408" v="118" actId="20577"/>
          <ac:spMkLst>
            <pc:docMk/>
            <pc:sldMk cId="3345646894" sldId="263"/>
            <ac:spMk id="3" creationId="{5845CA43-62CA-6D40-E76E-D8625A6CD7B1}"/>
          </ac:spMkLst>
        </pc:spChg>
      </pc:sldChg>
      <pc:sldChg chg="del">
        <pc:chgData name="Edmund Ryan" userId="ff4d3108-fc2b-467a-9bce-8537a42ee52e" providerId="ADAL" clId="{F7586273-C5ED-408B-AE15-82160B7A518A}" dt="2025-01-21T15:20:35.875" v="28" actId="47"/>
        <pc:sldMkLst>
          <pc:docMk/>
          <pc:sldMk cId="9685276" sldId="264"/>
        </pc:sldMkLst>
      </pc:sldChg>
      <pc:sldChg chg="modSp new mod">
        <pc:chgData name="Edmund Ryan" userId="ff4d3108-fc2b-467a-9bce-8537a42ee52e" providerId="ADAL" clId="{F7586273-C5ED-408B-AE15-82160B7A518A}" dt="2025-01-21T15:24:19.074" v="135" actId="113"/>
        <pc:sldMkLst>
          <pc:docMk/>
          <pc:sldMk cId="3328142134" sldId="264"/>
        </pc:sldMkLst>
        <pc:spChg chg="mod">
          <ac:chgData name="Edmund Ryan" userId="ff4d3108-fc2b-467a-9bce-8537a42ee52e" providerId="ADAL" clId="{F7586273-C5ED-408B-AE15-82160B7A518A}" dt="2025-01-21T15:23:48.274" v="122" actId="113"/>
          <ac:spMkLst>
            <pc:docMk/>
            <pc:sldMk cId="3328142134" sldId="264"/>
            <ac:spMk id="2" creationId="{B65CAC7E-521F-2D87-1983-B8E3D8C204C2}"/>
          </ac:spMkLst>
        </pc:spChg>
        <pc:spChg chg="mod">
          <ac:chgData name="Edmund Ryan" userId="ff4d3108-fc2b-467a-9bce-8537a42ee52e" providerId="ADAL" clId="{F7586273-C5ED-408B-AE15-82160B7A518A}" dt="2025-01-21T15:24:19.074" v="135" actId="113"/>
          <ac:spMkLst>
            <pc:docMk/>
            <pc:sldMk cId="3328142134" sldId="264"/>
            <ac:spMk id="3" creationId="{684A24A2-0395-DDF2-F8E8-B4980D74AA95}"/>
          </ac:spMkLst>
        </pc:spChg>
      </pc:sldChg>
      <pc:sldChg chg="del">
        <pc:chgData name="Edmund Ryan" userId="ff4d3108-fc2b-467a-9bce-8537a42ee52e" providerId="ADAL" clId="{F7586273-C5ED-408B-AE15-82160B7A518A}" dt="2025-01-21T15:20:35.875" v="28" actId="47"/>
        <pc:sldMkLst>
          <pc:docMk/>
          <pc:sldMk cId="3428382242" sldId="265"/>
        </pc:sldMkLst>
      </pc:sldChg>
    </pc:docChg>
  </pc:docChgLst>
  <pc:docChgLst>
    <pc:chgData name="Edmund Ryan" userId="ff4d3108-fc2b-467a-9bce-8537a42ee52e" providerId="ADAL" clId="{E4711D17-6C71-49C5-8960-6D90CADECA21}"/>
    <pc:docChg chg="custSel addSld delSld modSld">
      <pc:chgData name="Edmund Ryan" userId="ff4d3108-fc2b-467a-9bce-8537a42ee52e" providerId="ADAL" clId="{E4711D17-6C71-49C5-8960-6D90CADECA21}" dt="2025-01-21T14:22:21.309" v="104" actId="113"/>
      <pc:docMkLst>
        <pc:docMk/>
      </pc:docMkLst>
      <pc:sldChg chg="modSp mod">
        <pc:chgData name="Edmund Ryan" userId="ff4d3108-fc2b-467a-9bce-8537a42ee52e" providerId="ADAL" clId="{E4711D17-6C71-49C5-8960-6D90CADECA21}" dt="2025-01-21T14:17:45.049" v="22" actId="20577"/>
        <pc:sldMkLst>
          <pc:docMk/>
          <pc:sldMk cId="3164424979" sldId="256"/>
        </pc:sldMkLst>
        <pc:spChg chg="mod">
          <ac:chgData name="Edmund Ryan" userId="ff4d3108-fc2b-467a-9bce-8537a42ee52e" providerId="ADAL" clId="{E4711D17-6C71-49C5-8960-6D90CADECA21}" dt="2025-01-21T14:17:45.049" v="22" actId="20577"/>
          <ac:spMkLst>
            <pc:docMk/>
            <pc:sldMk cId="3164424979" sldId="256"/>
            <ac:spMk id="3" creationId="{F436C76C-8F87-FC45-625D-7655A92C50F4}"/>
          </ac:spMkLst>
        </pc:spChg>
      </pc:sldChg>
      <pc:sldChg chg="del">
        <pc:chgData name="Edmund Ryan" userId="ff4d3108-fc2b-467a-9bce-8537a42ee52e" providerId="ADAL" clId="{E4711D17-6C71-49C5-8960-6D90CADECA21}" dt="2025-01-21T14:18:49.957" v="37" actId="47"/>
        <pc:sldMkLst>
          <pc:docMk/>
          <pc:sldMk cId="3363792416" sldId="258"/>
        </pc:sldMkLst>
      </pc:sldChg>
      <pc:sldChg chg="modSp mod">
        <pc:chgData name="Edmund Ryan" userId="ff4d3108-fc2b-467a-9bce-8537a42ee52e" providerId="ADAL" clId="{E4711D17-6C71-49C5-8960-6D90CADECA21}" dt="2025-01-21T14:18:40.843" v="36" actId="6549"/>
        <pc:sldMkLst>
          <pc:docMk/>
          <pc:sldMk cId="2321673489" sldId="260"/>
        </pc:sldMkLst>
        <pc:graphicFrameChg chg="mod modGraphic">
          <ac:chgData name="Edmund Ryan" userId="ff4d3108-fc2b-467a-9bce-8537a42ee52e" providerId="ADAL" clId="{E4711D17-6C71-49C5-8960-6D90CADECA21}" dt="2025-01-21T14:18:40.843" v="36" actId="6549"/>
          <ac:graphicFrameMkLst>
            <pc:docMk/>
            <pc:sldMk cId="2321673489" sldId="260"/>
            <ac:graphicFrameMk id="4" creationId="{92FC03BB-4AB5-F78B-F89B-65A6F0501760}"/>
          </ac:graphicFrameMkLst>
        </pc:graphicFrameChg>
      </pc:sldChg>
      <pc:sldChg chg="modSp new mod">
        <pc:chgData name="Edmund Ryan" userId="ff4d3108-fc2b-467a-9bce-8537a42ee52e" providerId="ADAL" clId="{E4711D17-6C71-49C5-8960-6D90CADECA21}" dt="2025-01-21T14:19:21.807" v="41"/>
        <pc:sldMkLst>
          <pc:docMk/>
          <pc:sldMk cId="374415687" sldId="261"/>
        </pc:sldMkLst>
        <pc:spChg chg="mod">
          <ac:chgData name="Edmund Ryan" userId="ff4d3108-fc2b-467a-9bce-8537a42ee52e" providerId="ADAL" clId="{E4711D17-6C71-49C5-8960-6D90CADECA21}" dt="2025-01-21T14:19:06.285" v="40" actId="113"/>
          <ac:spMkLst>
            <pc:docMk/>
            <pc:sldMk cId="374415687" sldId="261"/>
            <ac:spMk id="2" creationId="{7D0C2E25-CAD4-6BF6-5CD1-D4B20F4C86AA}"/>
          </ac:spMkLst>
        </pc:spChg>
        <pc:spChg chg="mod">
          <ac:chgData name="Edmund Ryan" userId="ff4d3108-fc2b-467a-9bce-8537a42ee52e" providerId="ADAL" clId="{E4711D17-6C71-49C5-8960-6D90CADECA21}" dt="2025-01-21T14:19:21.807" v="41"/>
          <ac:spMkLst>
            <pc:docMk/>
            <pc:sldMk cId="374415687" sldId="261"/>
            <ac:spMk id="3" creationId="{91DDD1D5-5744-29D6-4AD7-894462A118F8}"/>
          </ac:spMkLst>
        </pc:spChg>
      </pc:sldChg>
      <pc:sldChg chg="del">
        <pc:chgData name="Edmund Ryan" userId="ff4d3108-fc2b-467a-9bce-8537a42ee52e" providerId="ADAL" clId="{E4711D17-6C71-49C5-8960-6D90CADECA21}" dt="2025-01-21T14:18:49.957" v="37" actId="47"/>
        <pc:sldMkLst>
          <pc:docMk/>
          <pc:sldMk cId="3511642757" sldId="261"/>
        </pc:sldMkLst>
      </pc:sldChg>
      <pc:sldChg chg="modSp new mod">
        <pc:chgData name="Edmund Ryan" userId="ff4d3108-fc2b-467a-9bce-8537a42ee52e" providerId="ADAL" clId="{E4711D17-6C71-49C5-8960-6D90CADECA21}" dt="2025-01-21T14:20:39.419" v="69" actId="20577"/>
        <pc:sldMkLst>
          <pc:docMk/>
          <pc:sldMk cId="2803282495" sldId="262"/>
        </pc:sldMkLst>
        <pc:spChg chg="mod">
          <ac:chgData name="Edmund Ryan" userId="ff4d3108-fc2b-467a-9bce-8537a42ee52e" providerId="ADAL" clId="{E4711D17-6C71-49C5-8960-6D90CADECA21}" dt="2025-01-21T14:20:35.294" v="68" actId="113"/>
          <ac:spMkLst>
            <pc:docMk/>
            <pc:sldMk cId="2803282495" sldId="262"/>
            <ac:spMk id="2" creationId="{7F33EE7A-994B-0136-7EFC-5FF97E68E9CF}"/>
          </ac:spMkLst>
        </pc:spChg>
        <pc:spChg chg="mod">
          <ac:chgData name="Edmund Ryan" userId="ff4d3108-fc2b-467a-9bce-8537a42ee52e" providerId="ADAL" clId="{E4711D17-6C71-49C5-8960-6D90CADECA21}" dt="2025-01-21T14:20:39.419" v="69" actId="20577"/>
          <ac:spMkLst>
            <pc:docMk/>
            <pc:sldMk cId="2803282495" sldId="262"/>
            <ac:spMk id="3" creationId="{0C714581-F5BB-4105-035D-C7D79B5C28A9}"/>
          </ac:spMkLst>
        </pc:spChg>
      </pc:sldChg>
      <pc:sldChg chg="del">
        <pc:chgData name="Edmund Ryan" userId="ff4d3108-fc2b-467a-9bce-8537a42ee52e" providerId="ADAL" clId="{E4711D17-6C71-49C5-8960-6D90CADECA21}" dt="2025-01-21T14:18:49.957" v="37" actId="47"/>
        <pc:sldMkLst>
          <pc:docMk/>
          <pc:sldMk cId="2918916326" sldId="262"/>
        </pc:sldMkLst>
      </pc:sldChg>
      <pc:sldChg chg="modSp new mod">
        <pc:chgData name="Edmund Ryan" userId="ff4d3108-fc2b-467a-9bce-8537a42ee52e" providerId="ADAL" clId="{E4711D17-6C71-49C5-8960-6D90CADECA21}" dt="2025-01-21T14:20:27.067" v="65" actId="20577"/>
        <pc:sldMkLst>
          <pc:docMk/>
          <pc:sldMk cId="1784341987" sldId="263"/>
        </pc:sldMkLst>
        <pc:spChg chg="mod">
          <ac:chgData name="Edmund Ryan" userId="ff4d3108-fc2b-467a-9bce-8537a42ee52e" providerId="ADAL" clId="{E4711D17-6C71-49C5-8960-6D90CADECA21}" dt="2025-01-21T14:20:25.612" v="64" actId="113"/>
          <ac:spMkLst>
            <pc:docMk/>
            <pc:sldMk cId="1784341987" sldId="263"/>
            <ac:spMk id="2" creationId="{24A9CA44-E26D-07E1-2AB1-117D8B7F75C6}"/>
          </ac:spMkLst>
        </pc:spChg>
        <pc:spChg chg="mod">
          <ac:chgData name="Edmund Ryan" userId="ff4d3108-fc2b-467a-9bce-8537a42ee52e" providerId="ADAL" clId="{E4711D17-6C71-49C5-8960-6D90CADECA21}" dt="2025-01-21T14:20:27.067" v="65" actId="20577"/>
          <ac:spMkLst>
            <pc:docMk/>
            <pc:sldMk cId="1784341987" sldId="263"/>
            <ac:spMk id="3" creationId="{F066CAC3-0AFE-CDE3-CFB8-E393C28CDD27}"/>
          </ac:spMkLst>
        </pc:spChg>
      </pc:sldChg>
      <pc:sldChg chg="del">
        <pc:chgData name="Edmund Ryan" userId="ff4d3108-fc2b-467a-9bce-8537a42ee52e" providerId="ADAL" clId="{E4711D17-6C71-49C5-8960-6D90CADECA21}" dt="2025-01-21T14:18:49.957" v="37" actId="47"/>
        <pc:sldMkLst>
          <pc:docMk/>
          <pc:sldMk cId="3903378941" sldId="263"/>
        </pc:sldMkLst>
      </pc:sldChg>
      <pc:sldChg chg="modSp new mod">
        <pc:chgData name="Edmund Ryan" userId="ff4d3108-fc2b-467a-9bce-8537a42ee52e" providerId="ADAL" clId="{E4711D17-6C71-49C5-8960-6D90CADECA21}" dt="2025-01-21T14:21:10.700" v="77" actId="20577"/>
        <pc:sldMkLst>
          <pc:docMk/>
          <pc:sldMk cId="9685276" sldId="264"/>
        </pc:sldMkLst>
        <pc:spChg chg="mod">
          <ac:chgData name="Edmund Ryan" userId="ff4d3108-fc2b-467a-9bce-8537a42ee52e" providerId="ADAL" clId="{E4711D17-6C71-49C5-8960-6D90CADECA21}" dt="2025-01-21T14:21:06.364" v="75" actId="113"/>
          <ac:spMkLst>
            <pc:docMk/>
            <pc:sldMk cId="9685276" sldId="264"/>
            <ac:spMk id="2" creationId="{3345B047-A95F-9598-A9D4-7E686AEE9906}"/>
          </ac:spMkLst>
        </pc:spChg>
        <pc:spChg chg="mod">
          <ac:chgData name="Edmund Ryan" userId="ff4d3108-fc2b-467a-9bce-8537a42ee52e" providerId="ADAL" clId="{E4711D17-6C71-49C5-8960-6D90CADECA21}" dt="2025-01-21T14:21:10.700" v="77" actId="20577"/>
          <ac:spMkLst>
            <pc:docMk/>
            <pc:sldMk cId="9685276" sldId="264"/>
            <ac:spMk id="3" creationId="{24B5A029-67A5-CB5C-7E92-F40DEB1DACA7}"/>
          </ac:spMkLst>
        </pc:spChg>
      </pc:sldChg>
      <pc:sldChg chg="del">
        <pc:chgData name="Edmund Ryan" userId="ff4d3108-fc2b-467a-9bce-8537a42ee52e" providerId="ADAL" clId="{E4711D17-6C71-49C5-8960-6D90CADECA21}" dt="2025-01-21T14:18:49.957" v="37" actId="47"/>
        <pc:sldMkLst>
          <pc:docMk/>
          <pc:sldMk cId="3858825644" sldId="264"/>
        </pc:sldMkLst>
      </pc:sldChg>
      <pc:sldChg chg="modSp new mod">
        <pc:chgData name="Edmund Ryan" userId="ff4d3108-fc2b-467a-9bce-8537a42ee52e" providerId="ADAL" clId="{E4711D17-6C71-49C5-8960-6D90CADECA21}" dt="2025-01-21T14:22:21.309" v="104" actId="113"/>
        <pc:sldMkLst>
          <pc:docMk/>
          <pc:sldMk cId="3428382242" sldId="265"/>
        </pc:sldMkLst>
        <pc:spChg chg="mod">
          <ac:chgData name="Edmund Ryan" userId="ff4d3108-fc2b-467a-9bce-8537a42ee52e" providerId="ADAL" clId="{E4711D17-6C71-49C5-8960-6D90CADECA21}" dt="2025-01-21T14:21:45.980" v="84" actId="113"/>
          <ac:spMkLst>
            <pc:docMk/>
            <pc:sldMk cId="3428382242" sldId="265"/>
            <ac:spMk id="2" creationId="{D6171856-1D1B-970D-FB05-BC586080C120}"/>
          </ac:spMkLst>
        </pc:spChg>
        <pc:spChg chg="mod">
          <ac:chgData name="Edmund Ryan" userId="ff4d3108-fc2b-467a-9bce-8537a42ee52e" providerId="ADAL" clId="{E4711D17-6C71-49C5-8960-6D90CADECA21}" dt="2025-01-21T14:22:21.309" v="104" actId="113"/>
          <ac:spMkLst>
            <pc:docMk/>
            <pc:sldMk cId="3428382242" sldId="265"/>
            <ac:spMk id="3" creationId="{3D0BCC54-7FF0-7AC1-D185-4D70001E8D74}"/>
          </ac:spMkLst>
        </pc:spChg>
      </pc:sldChg>
    </pc:docChg>
  </pc:docChgLst>
  <pc:docChgLst>
    <pc:chgData name="Edmund Ryan" userId="ff4d3108-fc2b-467a-9bce-8537a42ee52e" providerId="ADAL" clId="{5869B1F8-D033-4968-B7BE-451C9785D72D}"/>
    <pc:docChg chg="custSel addSld delSld modSld">
      <pc:chgData name="Edmund Ryan" userId="ff4d3108-fc2b-467a-9bce-8537a42ee52e" providerId="ADAL" clId="{5869B1F8-D033-4968-B7BE-451C9785D72D}" dt="2025-01-20T13:30:26.571" v="32" actId="113"/>
      <pc:docMkLst>
        <pc:docMk/>
      </pc:docMkLst>
      <pc:sldChg chg="modSp mod">
        <pc:chgData name="Edmund Ryan" userId="ff4d3108-fc2b-467a-9bce-8537a42ee52e" providerId="ADAL" clId="{5869B1F8-D033-4968-B7BE-451C9785D72D}" dt="2025-01-20T13:28:49.028" v="1"/>
        <pc:sldMkLst>
          <pc:docMk/>
          <pc:sldMk cId="3164424979" sldId="256"/>
        </pc:sldMkLst>
        <pc:spChg chg="mod">
          <ac:chgData name="Edmund Ryan" userId="ff4d3108-fc2b-467a-9bce-8537a42ee52e" providerId="ADAL" clId="{5869B1F8-D033-4968-B7BE-451C9785D72D}" dt="2025-01-20T13:28:49.028" v="1"/>
          <ac:spMkLst>
            <pc:docMk/>
            <pc:sldMk cId="3164424979" sldId="256"/>
            <ac:spMk id="3" creationId="{F436C76C-8F87-FC45-625D-7655A92C50F4}"/>
          </ac:spMkLst>
        </pc:spChg>
      </pc:sldChg>
      <pc:sldChg chg="del">
        <pc:chgData name="Edmund Ryan" userId="ff4d3108-fc2b-467a-9bce-8537a42ee52e" providerId="ADAL" clId="{5869B1F8-D033-4968-B7BE-451C9785D72D}" dt="2025-01-20T13:28:52.435" v="2" actId="47"/>
        <pc:sldMkLst>
          <pc:docMk/>
          <pc:sldMk cId="1619057338" sldId="257"/>
        </pc:sldMkLst>
      </pc:sldChg>
      <pc:sldChg chg="modSp mod">
        <pc:chgData name="Edmund Ryan" userId="ff4d3108-fc2b-467a-9bce-8537a42ee52e" providerId="ADAL" clId="{5869B1F8-D033-4968-B7BE-451C9785D72D}" dt="2025-01-20T13:29:29.291" v="15" actId="20577"/>
        <pc:sldMkLst>
          <pc:docMk/>
          <pc:sldMk cId="3363792416" sldId="258"/>
        </pc:sldMkLst>
        <pc:spChg chg="mod">
          <ac:chgData name="Edmund Ryan" userId="ff4d3108-fc2b-467a-9bce-8537a42ee52e" providerId="ADAL" clId="{5869B1F8-D033-4968-B7BE-451C9785D72D}" dt="2025-01-20T13:29:04.955" v="6" actId="20577"/>
          <ac:spMkLst>
            <pc:docMk/>
            <pc:sldMk cId="3363792416" sldId="258"/>
            <ac:spMk id="2" creationId="{9CC6C132-16B1-E9F8-4CAE-CBE1A2C72214}"/>
          </ac:spMkLst>
        </pc:spChg>
        <pc:spChg chg="mod">
          <ac:chgData name="Edmund Ryan" userId="ff4d3108-fc2b-467a-9bce-8537a42ee52e" providerId="ADAL" clId="{5869B1F8-D033-4968-B7BE-451C9785D72D}" dt="2025-01-20T13:29:29.291" v="15" actId="20577"/>
          <ac:spMkLst>
            <pc:docMk/>
            <pc:sldMk cId="3363792416" sldId="258"/>
            <ac:spMk id="3" creationId="{15C48E1D-FD3C-3042-340F-3FC9C173202C}"/>
          </ac:spMkLst>
        </pc:spChg>
      </pc:sldChg>
      <pc:sldChg chg="modSp add mod">
        <pc:chgData name="Edmund Ryan" userId="ff4d3108-fc2b-467a-9bce-8537a42ee52e" providerId="ADAL" clId="{5869B1F8-D033-4968-B7BE-451C9785D72D}" dt="2025-01-20T13:30:26.571" v="32" actId="113"/>
        <pc:sldMkLst>
          <pc:docMk/>
          <pc:sldMk cId="493528562" sldId="259"/>
        </pc:sldMkLst>
        <pc:spChg chg="mod">
          <ac:chgData name="Edmund Ryan" userId="ff4d3108-fc2b-467a-9bce-8537a42ee52e" providerId="ADAL" clId="{5869B1F8-D033-4968-B7BE-451C9785D72D}" dt="2025-01-20T13:29:49.402" v="17"/>
          <ac:spMkLst>
            <pc:docMk/>
            <pc:sldMk cId="493528562" sldId="259"/>
            <ac:spMk id="2" creationId="{8DA2C7BA-76B6-7BCC-38D4-186ED9EA67D8}"/>
          </ac:spMkLst>
        </pc:spChg>
        <pc:spChg chg="mod">
          <ac:chgData name="Edmund Ryan" userId="ff4d3108-fc2b-467a-9bce-8537a42ee52e" providerId="ADAL" clId="{5869B1F8-D033-4968-B7BE-451C9785D72D}" dt="2025-01-20T13:30:26.571" v="32" actId="113"/>
          <ac:spMkLst>
            <pc:docMk/>
            <pc:sldMk cId="493528562" sldId="259"/>
            <ac:spMk id="3" creationId="{AC6A4D46-73C7-99D8-5A4E-BD021C28BC5C}"/>
          </ac:spMkLst>
        </pc:spChg>
      </pc:sldChg>
      <pc:sldChg chg="del">
        <pc:chgData name="Edmund Ryan" userId="ff4d3108-fc2b-467a-9bce-8537a42ee52e" providerId="ADAL" clId="{5869B1F8-D033-4968-B7BE-451C9785D72D}" dt="2025-01-20T13:28:53.983" v="3" actId="47"/>
        <pc:sldMkLst>
          <pc:docMk/>
          <pc:sldMk cId="3046453541" sldId="259"/>
        </pc:sldMkLst>
      </pc:sldChg>
      <pc:sldChg chg="del">
        <pc:chgData name="Edmund Ryan" userId="ff4d3108-fc2b-467a-9bce-8537a42ee52e" providerId="ADAL" clId="{5869B1F8-D033-4968-B7BE-451C9785D72D}" dt="2025-01-20T13:28:54.923" v="4" actId="47"/>
        <pc:sldMkLst>
          <pc:docMk/>
          <pc:sldMk cId="1942849892" sldId="260"/>
        </pc:sldMkLst>
      </pc:sldChg>
    </pc:docChg>
  </pc:docChgLst>
  <pc:docChgLst>
    <pc:chgData name="Edmund Ryan" userId="ff4d3108-fc2b-467a-9bce-8537a42ee52e" providerId="ADAL" clId="{74D4848F-651E-40B4-BE40-AACD32FF2A01}"/>
    <pc:docChg chg="undo custSel addSld delSld modSld">
      <pc:chgData name="Edmund Ryan" userId="ff4d3108-fc2b-467a-9bce-8537a42ee52e" providerId="ADAL" clId="{74D4848F-651E-40B4-BE40-AACD32FF2A01}" dt="2025-01-21T13:49:20.136" v="963" actId="20577"/>
      <pc:docMkLst>
        <pc:docMk/>
      </pc:docMkLst>
      <pc:sldChg chg="modSp mod">
        <pc:chgData name="Edmund Ryan" userId="ff4d3108-fc2b-467a-9bce-8537a42ee52e" providerId="ADAL" clId="{74D4848F-651E-40B4-BE40-AACD32FF2A01}" dt="2025-01-21T10:58:20.375" v="15" actId="20577"/>
        <pc:sldMkLst>
          <pc:docMk/>
          <pc:sldMk cId="3164424979" sldId="256"/>
        </pc:sldMkLst>
        <pc:spChg chg="mod">
          <ac:chgData name="Edmund Ryan" userId="ff4d3108-fc2b-467a-9bce-8537a42ee52e" providerId="ADAL" clId="{74D4848F-651E-40B4-BE40-AACD32FF2A01}" dt="2025-01-21T10:58:20.375" v="15" actId="20577"/>
          <ac:spMkLst>
            <pc:docMk/>
            <pc:sldMk cId="3164424979" sldId="256"/>
            <ac:spMk id="3" creationId="{F436C76C-8F87-FC45-625D-7655A92C50F4}"/>
          </ac:spMkLst>
        </pc:spChg>
      </pc:sldChg>
      <pc:sldChg chg="addSp delSp modSp mod modClrScheme chgLayout">
        <pc:chgData name="Edmund Ryan" userId="ff4d3108-fc2b-467a-9bce-8537a42ee52e" providerId="ADAL" clId="{74D4848F-651E-40B4-BE40-AACD32FF2A01}" dt="2025-01-21T11:08:03.514" v="236" actId="207"/>
        <pc:sldMkLst>
          <pc:docMk/>
          <pc:sldMk cId="3363792416" sldId="258"/>
        </pc:sldMkLst>
        <pc:spChg chg="mod ord">
          <ac:chgData name="Edmund Ryan" userId="ff4d3108-fc2b-467a-9bce-8537a42ee52e" providerId="ADAL" clId="{74D4848F-651E-40B4-BE40-AACD32FF2A01}" dt="2025-01-21T11:00:55.267" v="79" actId="700"/>
          <ac:spMkLst>
            <pc:docMk/>
            <pc:sldMk cId="3363792416" sldId="258"/>
            <ac:spMk id="2" creationId="{9CC6C132-16B1-E9F8-4CAE-CBE1A2C72214}"/>
          </ac:spMkLst>
        </pc:spChg>
        <pc:spChg chg="del mod ord">
          <ac:chgData name="Edmund Ryan" userId="ff4d3108-fc2b-467a-9bce-8537a42ee52e" providerId="ADAL" clId="{74D4848F-651E-40B4-BE40-AACD32FF2A01}" dt="2025-01-21T11:00:55.267" v="79" actId="700"/>
          <ac:spMkLst>
            <pc:docMk/>
            <pc:sldMk cId="3363792416" sldId="258"/>
            <ac:spMk id="3" creationId="{15C48E1D-FD3C-3042-340F-3FC9C173202C}"/>
          </ac:spMkLst>
        </pc:spChg>
        <pc:spChg chg="add del mod ord">
          <ac:chgData name="Edmund Ryan" userId="ff4d3108-fc2b-467a-9bce-8537a42ee52e" providerId="ADAL" clId="{74D4848F-651E-40B4-BE40-AACD32FF2A01}" dt="2025-01-21T11:02:31.659" v="85" actId="22"/>
          <ac:spMkLst>
            <pc:docMk/>
            <pc:sldMk cId="3363792416" sldId="258"/>
            <ac:spMk id="4" creationId="{F09DFF68-063B-8DB8-FD4F-95F1F9F0677F}"/>
          </ac:spMkLst>
        </pc:spChg>
        <pc:spChg chg="add del mod ord">
          <ac:chgData name="Edmund Ryan" userId="ff4d3108-fc2b-467a-9bce-8537a42ee52e" providerId="ADAL" clId="{74D4848F-651E-40B4-BE40-AACD32FF2A01}" dt="2025-01-21T11:01:37.903" v="82" actId="3680"/>
          <ac:spMkLst>
            <pc:docMk/>
            <pc:sldMk cId="3363792416" sldId="258"/>
            <ac:spMk id="5" creationId="{93835DDE-43DD-11D1-6EAB-CE196365C008}"/>
          </ac:spMkLst>
        </pc:spChg>
        <pc:spChg chg="add mod">
          <ac:chgData name="Edmund Ryan" userId="ff4d3108-fc2b-467a-9bce-8537a42ee52e" providerId="ADAL" clId="{74D4848F-651E-40B4-BE40-AACD32FF2A01}" dt="2025-01-21T11:08:03.514" v="236" actId="207"/>
          <ac:spMkLst>
            <pc:docMk/>
            <pc:sldMk cId="3363792416" sldId="258"/>
            <ac:spMk id="9" creationId="{48D4E24B-02F9-D3D0-21DF-4768477F8D21}"/>
          </ac:spMkLst>
        </pc:spChg>
        <pc:graphicFrameChg chg="add mod ord modGraphic">
          <ac:chgData name="Edmund Ryan" userId="ff4d3108-fc2b-467a-9bce-8537a42ee52e" providerId="ADAL" clId="{74D4848F-651E-40B4-BE40-AACD32FF2A01}" dt="2025-01-21T11:03:19.139" v="111" actId="1076"/>
          <ac:graphicFrameMkLst>
            <pc:docMk/>
            <pc:sldMk cId="3363792416" sldId="258"/>
            <ac:graphicFrameMk id="6" creationId="{1100C6D4-7E87-E48E-8784-7E28806C0B26}"/>
          </ac:graphicFrameMkLst>
        </pc:graphicFrameChg>
        <pc:picChg chg="add mod ord">
          <ac:chgData name="Edmund Ryan" userId="ff4d3108-fc2b-467a-9bce-8537a42ee52e" providerId="ADAL" clId="{74D4848F-651E-40B4-BE40-AACD32FF2A01}" dt="2025-01-21T11:02:45.920" v="88" actId="1076"/>
          <ac:picMkLst>
            <pc:docMk/>
            <pc:sldMk cId="3363792416" sldId="258"/>
            <ac:picMk id="8" creationId="{ADCC08E5-6A13-91C1-9053-D1379CECF49B}"/>
          </ac:picMkLst>
        </pc:picChg>
      </pc:sldChg>
      <pc:sldChg chg="del">
        <pc:chgData name="Edmund Ryan" userId="ff4d3108-fc2b-467a-9bce-8537a42ee52e" providerId="ADAL" clId="{74D4848F-651E-40B4-BE40-AACD32FF2A01}" dt="2025-01-21T11:00:29.244" v="71" actId="2696"/>
        <pc:sldMkLst>
          <pc:docMk/>
          <pc:sldMk cId="493528562" sldId="259"/>
        </pc:sldMkLst>
      </pc:sldChg>
      <pc:sldChg chg="addSp delSp modSp new mod">
        <pc:chgData name="Edmund Ryan" userId="ff4d3108-fc2b-467a-9bce-8537a42ee52e" providerId="ADAL" clId="{74D4848F-651E-40B4-BE40-AACD32FF2A01}" dt="2025-01-21T11:00:00.797" v="49" actId="6549"/>
        <pc:sldMkLst>
          <pc:docMk/>
          <pc:sldMk cId="2321673489" sldId="260"/>
        </pc:sldMkLst>
        <pc:spChg chg="del">
          <ac:chgData name="Edmund Ryan" userId="ff4d3108-fc2b-467a-9bce-8537a42ee52e" providerId="ADAL" clId="{74D4848F-651E-40B4-BE40-AACD32FF2A01}" dt="2025-01-21T10:58:48.652" v="17" actId="3680"/>
          <ac:spMkLst>
            <pc:docMk/>
            <pc:sldMk cId="2321673489" sldId="260"/>
            <ac:spMk id="3" creationId="{ED242B68-4ED8-C122-8CED-A4C0122704A4}"/>
          </ac:spMkLst>
        </pc:spChg>
        <pc:graphicFrameChg chg="add mod ord modGraphic">
          <ac:chgData name="Edmund Ryan" userId="ff4d3108-fc2b-467a-9bce-8537a42ee52e" providerId="ADAL" clId="{74D4848F-651E-40B4-BE40-AACD32FF2A01}" dt="2025-01-21T11:00:00.797" v="49" actId="6549"/>
          <ac:graphicFrameMkLst>
            <pc:docMk/>
            <pc:sldMk cId="2321673489" sldId="260"/>
            <ac:graphicFrameMk id="4" creationId="{92FC03BB-4AB5-F78B-F89B-65A6F0501760}"/>
          </ac:graphicFrameMkLst>
        </pc:graphicFrameChg>
      </pc:sldChg>
      <pc:sldChg chg="addSp delSp modSp add mod modClrScheme chgLayout">
        <pc:chgData name="Edmund Ryan" userId="ff4d3108-fc2b-467a-9bce-8537a42ee52e" providerId="ADAL" clId="{74D4848F-651E-40B4-BE40-AACD32FF2A01}" dt="2025-01-21T11:17:03.362" v="659" actId="20577"/>
        <pc:sldMkLst>
          <pc:docMk/>
          <pc:sldMk cId="3511642757" sldId="261"/>
        </pc:sldMkLst>
        <pc:spChg chg="mod ord">
          <ac:chgData name="Edmund Ryan" userId="ff4d3108-fc2b-467a-9bce-8537a42ee52e" providerId="ADAL" clId="{74D4848F-651E-40B4-BE40-AACD32FF2A01}" dt="2025-01-21T11:10:06.054" v="258" actId="20577"/>
          <ac:spMkLst>
            <pc:docMk/>
            <pc:sldMk cId="3511642757" sldId="261"/>
            <ac:spMk id="2" creationId="{F19A083E-22E6-F1B0-0DE1-C07949EDCDC3}"/>
          </ac:spMkLst>
        </pc:spChg>
        <pc:spChg chg="del mod ord">
          <ac:chgData name="Edmund Ryan" userId="ff4d3108-fc2b-467a-9bce-8537a42ee52e" providerId="ADAL" clId="{74D4848F-651E-40B4-BE40-AACD32FF2A01}" dt="2025-01-21T11:00:58.903" v="80" actId="700"/>
          <ac:spMkLst>
            <pc:docMk/>
            <pc:sldMk cId="3511642757" sldId="261"/>
            <ac:spMk id="3" creationId="{6161E8C6-0E32-3A8C-A766-CC02F1C6BB54}"/>
          </ac:spMkLst>
        </pc:spChg>
        <pc:spChg chg="add mod ord">
          <ac:chgData name="Edmund Ryan" userId="ff4d3108-fc2b-467a-9bce-8537a42ee52e" providerId="ADAL" clId="{74D4848F-651E-40B4-BE40-AACD32FF2A01}" dt="2025-01-21T11:00:58.903" v="80" actId="700"/>
          <ac:spMkLst>
            <pc:docMk/>
            <pc:sldMk cId="3511642757" sldId="261"/>
            <ac:spMk id="4" creationId="{1E6FEBF1-4347-C489-9385-3BB56E72B864}"/>
          </ac:spMkLst>
        </pc:spChg>
        <pc:spChg chg="add del mod ord">
          <ac:chgData name="Edmund Ryan" userId="ff4d3108-fc2b-467a-9bce-8537a42ee52e" providerId="ADAL" clId="{74D4848F-651E-40B4-BE40-AACD32FF2A01}" dt="2025-01-21T11:01:51.272" v="83" actId="3680"/>
          <ac:spMkLst>
            <pc:docMk/>
            <pc:sldMk cId="3511642757" sldId="261"/>
            <ac:spMk id="5" creationId="{AA300888-132C-7797-CD6B-099981F002C5}"/>
          </ac:spMkLst>
        </pc:spChg>
        <pc:spChg chg="add mod">
          <ac:chgData name="Edmund Ryan" userId="ff4d3108-fc2b-467a-9bce-8537a42ee52e" providerId="ADAL" clId="{74D4848F-651E-40B4-BE40-AACD32FF2A01}" dt="2025-01-21T11:17:03.362" v="659" actId="20577"/>
          <ac:spMkLst>
            <pc:docMk/>
            <pc:sldMk cId="3511642757" sldId="261"/>
            <ac:spMk id="9" creationId="{567A21FD-0B45-C33F-303D-21FDCC24817F}"/>
          </ac:spMkLst>
        </pc:spChg>
        <pc:graphicFrameChg chg="add mod ord modGraphic">
          <ac:chgData name="Edmund Ryan" userId="ff4d3108-fc2b-467a-9bce-8537a42ee52e" providerId="ADAL" clId="{74D4848F-651E-40B4-BE40-AACD32FF2A01}" dt="2025-01-21T11:13:25.172" v="363" actId="122"/>
          <ac:graphicFrameMkLst>
            <pc:docMk/>
            <pc:sldMk cId="3511642757" sldId="261"/>
            <ac:graphicFrameMk id="6" creationId="{81C98A1F-AFD7-9CC0-A0D0-535C9CAFE353}"/>
          </ac:graphicFrameMkLst>
        </pc:graphicFrameChg>
        <pc:picChg chg="add mod">
          <ac:chgData name="Edmund Ryan" userId="ff4d3108-fc2b-467a-9bce-8537a42ee52e" providerId="ADAL" clId="{74D4848F-651E-40B4-BE40-AACD32FF2A01}" dt="2025-01-21T11:10:29.915" v="261" actId="14100"/>
          <ac:picMkLst>
            <pc:docMk/>
            <pc:sldMk cId="3511642757" sldId="261"/>
            <ac:picMk id="8" creationId="{6F0E7C54-39E1-A1F4-3AAE-C204628CEF93}"/>
          </ac:picMkLst>
        </pc:picChg>
      </pc:sldChg>
      <pc:sldChg chg="addSp delSp modSp add mod modClrScheme chgLayout">
        <pc:chgData name="Edmund Ryan" userId="ff4d3108-fc2b-467a-9bce-8537a42ee52e" providerId="ADAL" clId="{74D4848F-651E-40B4-BE40-AACD32FF2A01}" dt="2025-01-21T13:49:20.136" v="963" actId="20577"/>
        <pc:sldMkLst>
          <pc:docMk/>
          <pc:sldMk cId="2918916326" sldId="262"/>
        </pc:sldMkLst>
        <pc:spChg chg="mod ord">
          <ac:chgData name="Edmund Ryan" userId="ff4d3108-fc2b-467a-9bce-8537a42ee52e" providerId="ADAL" clId="{74D4848F-651E-40B4-BE40-AACD32FF2A01}" dt="2025-01-21T11:17:38.969" v="669" actId="20577"/>
          <ac:spMkLst>
            <pc:docMk/>
            <pc:sldMk cId="2918916326" sldId="262"/>
            <ac:spMk id="2" creationId="{33D2E875-00B8-708C-CCD5-E21295086F40}"/>
          </ac:spMkLst>
        </pc:spChg>
        <pc:spChg chg="del mod ord">
          <ac:chgData name="Edmund Ryan" userId="ff4d3108-fc2b-467a-9bce-8537a42ee52e" providerId="ADAL" clId="{74D4848F-651E-40B4-BE40-AACD32FF2A01}" dt="2025-01-21T11:01:07.147" v="81" actId="700"/>
          <ac:spMkLst>
            <pc:docMk/>
            <pc:sldMk cId="2918916326" sldId="262"/>
            <ac:spMk id="3" creationId="{3BF6EC4F-7E84-1DC6-1F9B-2EFC92D1411A}"/>
          </ac:spMkLst>
        </pc:spChg>
        <pc:spChg chg="add mod ord">
          <ac:chgData name="Edmund Ryan" userId="ff4d3108-fc2b-467a-9bce-8537a42ee52e" providerId="ADAL" clId="{74D4848F-651E-40B4-BE40-AACD32FF2A01}" dt="2025-01-21T13:49:20.136" v="963" actId="20577"/>
          <ac:spMkLst>
            <pc:docMk/>
            <pc:sldMk cId="2918916326" sldId="262"/>
            <ac:spMk id="4" creationId="{F4D3BE40-74E5-9F0B-E1EF-3C29A6FF1915}"/>
          </ac:spMkLst>
        </pc:spChg>
        <pc:spChg chg="add del mod ord">
          <ac:chgData name="Edmund Ryan" userId="ff4d3108-fc2b-467a-9bce-8537a42ee52e" providerId="ADAL" clId="{74D4848F-651E-40B4-BE40-AACD32FF2A01}" dt="2025-01-21T11:02:00.742" v="84" actId="3680"/>
          <ac:spMkLst>
            <pc:docMk/>
            <pc:sldMk cId="2918916326" sldId="262"/>
            <ac:spMk id="5" creationId="{5B6903D0-9EDA-B94C-729A-2F5EDF0B50E5}"/>
          </ac:spMkLst>
        </pc:spChg>
        <pc:graphicFrameChg chg="add mod ord modGraphic">
          <ac:chgData name="Edmund Ryan" userId="ff4d3108-fc2b-467a-9bce-8537a42ee52e" providerId="ADAL" clId="{74D4848F-651E-40B4-BE40-AACD32FF2A01}" dt="2025-01-21T11:20:25.705" v="957" actId="20577"/>
          <ac:graphicFrameMkLst>
            <pc:docMk/>
            <pc:sldMk cId="2918916326" sldId="262"/>
            <ac:graphicFrameMk id="6" creationId="{29780264-CB42-B4AC-EC95-D5C226C850F8}"/>
          </ac:graphicFrameMkLst>
        </pc:graphicFrameChg>
      </pc:sldChg>
      <pc:sldChg chg="addSp delSp modSp add mod">
        <pc:chgData name="Edmund Ryan" userId="ff4d3108-fc2b-467a-9bce-8537a42ee52e" providerId="ADAL" clId="{74D4848F-651E-40B4-BE40-AACD32FF2A01}" dt="2025-01-21T11:07:58.287" v="235" actId="207"/>
        <pc:sldMkLst>
          <pc:docMk/>
          <pc:sldMk cId="3903378941" sldId="263"/>
        </pc:sldMkLst>
        <pc:spChg chg="mod">
          <ac:chgData name="Edmund Ryan" userId="ff4d3108-fc2b-467a-9bce-8537a42ee52e" providerId="ADAL" clId="{74D4848F-651E-40B4-BE40-AACD32FF2A01}" dt="2025-01-21T11:03:27.931" v="114" actId="20577"/>
          <ac:spMkLst>
            <pc:docMk/>
            <pc:sldMk cId="3903378941" sldId="263"/>
            <ac:spMk id="2" creationId="{B7B0F590-BE5A-5C2B-C59B-6666D090C92F}"/>
          </ac:spMkLst>
        </pc:spChg>
        <pc:spChg chg="add del mod">
          <ac:chgData name="Edmund Ryan" userId="ff4d3108-fc2b-467a-9bce-8537a42ee52e" providerId="ADAL" clId="{74D4848F-651E-40B4-BE40-AACD32FF2A01}" dt="2025-01-21T11:03:48.074" v="119" actId="478"/>
          <ac:spMkLst>
            <pc:docMk/>
            <pc:sldMk cId="3903378941" sldId="263"/>
            <ac:spMk id="7" creationId="{16CB21EF-F517-629B-55C7-9DC3FC2AAF59}"/>
          </ac:spMkLst>
        </pc:spChg>
        <pc:spChg chg="add mod">
          <ac:chgData name="Edmund Ryan" userId="ff4d3108-fc2b-467a-9bce-8537a42ee52e" providerId="ADAL" clId="{74D4848F-651E-40B4-BE40-AACD32FF2A01}" dt="2025-01-21T11:07:58.287" v="235" actId="207"/>
          <ac:spMkLst>
            <pc:docMk/>
            <pc:sldMk cId="3903378941" sldId="263"/>
            <ac:spMk id="9" creationId="{7B4DCB00-719B-9A9D-5790-CC831B6398EE}"/>
          </ac:spMkLst>
        </pc:spChg>
        <pc:graphicFrameChg chg="modGraphic">
          <ac:chgData name="Edmund Ryan" userId="ff4d3108-fc2b-467a-9bce-8537a42ee52e" providerId="ADAL" clId="{74D4848F-651E-40B4-BE40-AACD32FF2A01}" dt="2025-01-21T11:03:53.421" v="122" actId="20577"/>
          <ac:graphicFrameMkLst>
            <pc:docMk/>
            <pc:sldMk cId="3903378941" sldId="263"/>
            <ac:graphicFrameMk id="6" creationId="{220207F6-7DE5-4856-3173-F261EEC23071}"/>
          </ac:graphicFrameMkLst>
        </pc:graphicFrameChg>
        <pc:picChg chg="add mod">
          <ac:chgData name="Edmund Ryan" userId="ff4d3108-fc2b-467a-9bce-8537a42ee52e" providerId="ADAL" clId="{74D4848F-651E-40B4-BE40-AACD32FF2A01}" dt="2025-01-21T11:03:49.761" v="120" actId="1076"/>
          <ac:picMkLst>
            <pc:docMk/>
            <pc:sldMk cId="3903378941" sldId="263"/>
            <ac:picMk id="4" creationId="{51ACF3D9-8EA5-19E7-A728-67B61A99BE67}"/>
          </ac:picMkLst>
        </pc:picChg>
        <pc:picChg chg="del">
          <ac:chgData name="Edmund Ryan" userId="ff4d3108-fc2b-467a-9bce-8537a42ee52e" providerId="ADAL" clId="{74D4848F-651E-40B4-BE40-AACD32FF2A01}" dt="2025-01-21T11:03:39.896" v="116" actId="478"/>
          <ac:picMkLst>
            <pc:docMk/>
            <pc:sldMk cId="3903378941" sldId="263"/>
            <ac:picMk id="8" creationId="{40FE3BE4-7619-8BC6-07F5-3802B820611A}"/>
          </ac:picMkLst>
        </pc:picChg>
      </pc:sldChg>
      <pc:sldChg chg="addSp modSp add mod">
        <pc:chgData name="Edmund Ryan" userId="ff4d3108-fc2b-467a-9bce-8537a42ee52e" providerId="ADAL" clId="{74D4848F-651E-40B4-BE40-AACD32FF2A01}" dt="2025-01-21T11:07:52.478" v="234" actId="207"/>
        <pc:sldMkLst>
          <pc:docMk/>
          <pc:sldMk cId="3858825644" sldId="264"/>
        </pc:sldMkLst>
        <pc:spChg chg="mod">
          <ac:chgData name="Edmund Ryan" userId="ff4d3108-fc2b-467a-9bce-8537a42ee52e" providerId="ADAL" clId="{74D4848F-651E-40B4-BE40-AACD32FF2A01}" dt="2025-01-21T11:04:00.713" v="126" actId="20577"/>
          <ac:spMkLst>
            <pc:docMk/>
            <pc:sldMk cId="3858825644" sldId="264"/>
            <ac:spMk id="2" creationId="{09DEFAC9-FAFB-8B04-BE82-A01C6942C011}"/>
          </ac:spMkLst>
        </pc:spChg>
        <pc:spChg chg="add mod">
          <ac:chgData name="Edmund Ryan" userId="ff4d3108-fc2b-467a-9bce-8537a42ee52e" providerId="ADAL" clId="{74D4848F-651E-40B4-BE40-AACD32FF2A01}" dt="2025-01-21T11:07:52.478" v="234" actId="207"/>
          <ac:spMkLst>
            <pc:docMk/>
            <pc:sldMk cId="3858825644" sldId="264"/>
            <ac:spMk id="3" creationId="{187AA7F3-B862-8E21-B022-530AB696136E}"/>
          </ac:spMkLst>
        </pc:spChg>
        <pc:graphicFrameChg chg="mod modGraphic">
          <ac:chgData name="Edmund Ryan" userId="ff4d3108-fc2b-467a-9bce-8537a42ee52e" providerId="ADAL" clId="{74D4848F-651E-40B4-BE40-AACD32FF2A01}" dt="2025-01-21T11:04:30.565" v="130" actId="1076"/>
          <ac:graphicFrameMkLst>
            <pc:docMk/>
            <pc:sldMk cId="3858825644" sldId="264"/>
            <ac:graphicFrameMk id="6" creationId="{F35D3230-C2C0-81BA-D14A-DCE2018AB7D5}"/>
          </ac:graphicFrameMkLst>
        </pc:graphicFrameChg>
        <pc:picChg chg="mod">
          <ac:chgData name="Edmund Ryan" userId="ff4d3108-fc2b-467a-9bce-8537a42ee52e" providerId="ADAL" clId="{74D4848F-651E-40B4-BE40-AACD32FF2A01}" dt="2025-01-21T11:04:13.225" v="127" actId="14826"/>
          <ac:picMkLst>
            <pc:docMk/>
            <pc:sldMk cId="3858825644" sldId="264"/>
            <ac:picMk id="4" creationId="{1FF24565-859B-1178-C6E5-EF25A64FA4C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65BE0-CC94-1CC2-B9FF-854448180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0F6787-4ABD-E9C3-959A-B19B07525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2F073-DD45-63A6-4099-02F40BFB7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A6423-88C0-980E-ED08-7F8D368B9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44324-13DE-3AE9-07E7-0566CC893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20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D41A4-AFEF-C67A-1A07-BD21B89CB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B2029-547A-7423-E436-E0301DE35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F7DC3-ED4D-ACD6-C976-CFA6B4EEC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A043B-43CD-CD9E-043F-D4A7844A2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1D7B2-7FCA-B7DB-E9CF-EF52F41D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7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5FBBD1-C4F1-E26A-9353-E4E8DA088A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51158A-EA1B-BFA1-BC85-55E3DA0EA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2F15D-6A07-6025-BB27-99AD2885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2E36E-59F0-8564-8E28-496C2FEC2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8AAD7-A902-C32B-A290-F67ABF0CF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91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32DC-A642-9F53-811E-44DF5E45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7F95D-2535-5D3F-27FA-CF9B1E34B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BBAF0-EBC4-2CB7-ADFB-0DD48D5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1C80A-B24B-AE21-28CC-5177B7B86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84FA0-82E4-9A41-7B1D-5A701EA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61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19160-51BE-0326-835F-ECFFF3DCC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E863D-FEB7-F1A4-893A-5D35151DD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C2777-2689-668A-F8DD-587BFA6C9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1267F-F9C7-9D69-B835-95FE2389B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D96C4-B835-20C2-4B19-AACFC59F3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497C-CB42-6F18-0F49-AA34D1D45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810E6-C903-6A9B-B114-215848CED2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DD2567-FB7C-E619-8293-5C4A78974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B419C-B213-7E3C-7638-00D43E15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EAA5D-6E22-6EF1-9A00-EAB43647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49BAD-C681-AD11-1471-9C9D1557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09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17057-8338-5E58-C930-03CB9F3AA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6B812-7827-013C-C103-87E13A924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5B34A-E8E1-05AB-7F07-CBA40E6B1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2C7B82-A264-6EFC-AE97-B1EFFB5DB6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5F59AF-7E1E-65E2-71B0-FB28C5861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8C27B-6C4A-40CC-7156-F06B22D7A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DFDF47-2895-DC07-3604-665668917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012ECC-113C-8F9E-AE8C-3A180EC0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35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8F65D-F7D8-1F81-ED23-C4F7CB908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634E8E-8FD9-5AF6-AE2B-88E02919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79999-4230-263F-DF1A-B62689C96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01E7F-6300-EEA2-998B-0FC1D95E8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65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A28293-9945-8959-9D8E-280C074D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0FF675-E609-4816-5E42-017A1EB0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0C33A-2985-E2E7-B703-BDF8C9FE0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75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2B913-FA91-8FF4-0BF3-B6095AA2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E5BE-AAE7-66BD-80AB-7A21FB95A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95C3C3-E460-02C9-458C-515FFBC7E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18917-75C1-DE9A-05E2-41CC77249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FB7225-C1AA-C4E7-AC4E-0C97FAF4F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29A8D-3A0B-A899-7990-488DD6B3E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96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A99AE-1266-17A7-D462-980A71266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C9AB83-EBCE-4912-58FA-9F7AAF988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76976E-0315-650D-04B0-330D44395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33716-B446-E4BF-43E4-1E3559984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3E59F-7110-91FF-5B59-C9E6B2E9C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84203-8860-0758-CB22-5FEA4E35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177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6B2C07-530B-0441-442F-569C2C9DD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B5805-626A-1EDC-B6BE-BE930AF36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AE0B9-CD4D-EC6B-2F27-F757E3DB1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119E7-276F-E4E4-226A-BB412FF6F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3B569-FE0E-EA2A-14D4-794EBCF4C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44E0EEE4-70A6-4496-D5D4-DFDC449A96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2"/>
            <a:ext cx="12192000" cy="11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17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5FF3A-9E52-06DA-B1B6-6BDB9D3039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J277 Computer Science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36C76C-8F87-FC45-625D-7655A92C50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2.2.1 – </a:t>
            </a:r>
            <a:r>
              <a:rPr lang="en-GB"/>
              <a:t>Programming Fundamentals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4424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557A-6235-9187-C649-1591106A0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FC03BB-4AB5-F78B-F89B-65A6F05017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616778"/>
              </p:ext>
            </p:extLst>
          </p:nvPr>
        </p:nvGraphicFramePr>
        <p:xfrm>
          <a:off x="838200" y="1825625"/>
          <a:ext cx="10515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804441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45432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20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 use of variables, constants, operators, inputs, outputs and assignments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 use of the three basic programming constructs used to control the flow of a program: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Sequence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Selection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Iteration (count- and condition controlled loops)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 common arithmetic operators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 common Boolean operators AND, OR and NOT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Practical use of the techniques in a high-level language within the classroom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Understanding of each technique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Recognise and use the following operators: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74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67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D88C4-6552-1EB5-4C5A-854218DA9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use of variables, constants, operators, inputs, outputs and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79D9B-331F-DA35-2952-C7F83B3D1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/>
              <a:t>Variable</a:t>
            </a:r>
            <a:r>
              <a:rPr lang="en-GB" dirty="0"/>
              <a:t> - A variable is a memory-space that can store a value, that value can be changed. The memory-space will have a name and can be referred to, to see what value it is storing or to change the value. (e.g. var1 = 5)</a:t>
            </a:r>
          </a:p>
          <a:p>
            <a:r>
              <a:rPr lang="en-GB" b="1" dirty="0"/>
              <a:t>Constant</a:t>
            </a:r>
            <a:r>
              <a:rPr lang="en-GB" dirty="0"/>
              <a:t> - A constant is a memory-space that can store a value. The value can not be changed, it is read-only. The memory-space will have a name and can be referred to, to see what value it is storing. (e.g. con1 = 3.142)</a:t>
            </a:r>
          </a:p>
          <a:p>
            <a:r>
              <a:rPr lang="en-GB" b="1" dirty="0"/>
              <a:t>Operator</a:t>
            </a:r>
            <a:r>
              <a:rPr lang="en-GB" dirty="0"/>
              <a:t> - A symbol (usually a single character) used to identify an action. (e.g. See common arithmetic operators)</a:t>
            </a:r>
          </a:p>
          <a:p>
            <a:r>
              <a:rPr lang="en-GB" b="1" dirty="0"/>
              <a:t>Input</a:t>
            </a:r>
            <a:r>
              <a:rPr lang="en-GB" dirty="0"/>
              <a:t> - Flow of data being sent in (in to a program, into a computer) for processing (e.g. unprocessed raw data/instructions)</a:t>
            </a:r>
          </a:p>
          <a:p>
            <a:r>
              <a:rPr lang="en-GB" b="1" dirty="0"/>
              <a:t>Output</a:t>
            </a:r>
            <a:r>
              <a:rPr lang="en-GB" dirty="0"/>
              <a:t> - Flow of data away from the processor once it has been processed. (e.g. The result / data once it has been processed might be displayed)</a:t>
            </a:r>
          </a:p>
          <a:p>
            <a:r>
              <a:rPr lang="en-GB" b="1" dirty="0"/>
              <a:t>Assignment (Python: =) </a:t>
            </a:r>
            <a:r>
              <a:rPr lang="en-GB" dirty="0"/>
              <a:t>- Assigning a piece of data to a memory-space (e.g. Setting a value into a variable)</a:t>
            </a:r>
          </a:p>
          <a:p>
            <a:r>
              <a:rPr lang="en-GB" b="1" dirty="0"/>
              <a:t>Comparison (Python: ==)</a:t>
            </a:r>
            <a:r>
              <a:rPr lang="en-GB" dirty="0"/>
              <a:t> - Comparing 2 results/conditions</a:t>
            </a:r>
          </a:p>
        </p:txBody>
      </p:sp>
    </p:spTree>
    <p:extLst>
      <p:ext uri="{BB962C8B-B14F-4D97-AF65-F5344CB8AC3E}">
        <p14:creationId xmlns:p14="http://schemas.microsoft.com/office/powerpoint/2010/main" val="442618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876B4-1E9A-9EF0-8913-3877CEA19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The use of the three basic programming constructs used to control the flow of a program: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3675E-523E-4407-B546-14E210F96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Sequencing</a:t>
            </a:r>
          </a:p>
          <a:p>
            <a:pPr lvl="1"/>
            <a:r>
              <a:rPr lang="en-GB" dirty="0"/>
              <a:t>The order in which code is processed (e.g. left to right, brackets first, one line at a time, top to bottom, looped, condition based, jumping to sub-programs)</a:t>
            </a:r>
          </a:p>
          <a:p>
            <a:r>
              <a:rPr lang="en-GB" b="1" dirty="0"/>
              <a:t>Selection</a:t>
            </a:r>
          </a:p>
          <a:p>
            <a:pPr lvl="1"/>
            <a:r>
              <a:rPr lang="en-GB" dirty="0"/>
              <a:t>Selecting which code will run based on conditions</a:t>
            </a:r>
          </a:p>
          <a:p>
            <a:pPr lvl="1"/>
            <a:r>
              <a:rPr lang="en-GB" dirty="0"/>
              <a:t>(e.g. If this condition is met then do this or if this condition is met then do that, otherwise do this)</a:t>
            </a:r>
          </a:p>
          <a:p>
            <a:r>
              <a:rPr lang="en-GB" b="1" dirty="0"/>
              <a:t>Iteration</a:t>
            </a:r>
          </a:p>
          <a:p>
            <a:pPr lvl="1"/>
            <a:r>
              <a:rPr lang="en-GB" dirty="0"/>
              <a:t>Count controlled loop (Repetition) (e.g. For loop)</a:t>
            </a:r>
          </a:p>
          <a:p>
            <a:pPr lvl="1"/>
            <a:r>
              <a:rPr lang="en-GB" dirty="0"/>
              <a:t>Condition controlled loop (Repetition) (e.g. While loop)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7092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2EBF-5EAB-E65D-9C2D-BF918578C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common arithmetic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5CA43-62CA-6D40-E76E-D8625A6CD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+ (Addition) (e.g. 10 + 2 = 12)</a:t>
            </a:r>
          </a:p>
          <a:p>
            <a:r>
              <a:rPr lang="en-GB" dirty="0"/>
              <a:t>- (Subtraction) (e.g. 10 - 2 = 8)</a:t>
            </a:r>
          </a:p>
          <a:p>
            <a:r>
              <a:rPr lang="en-GB" dirty="0"/>
              <a:t>* (Multiplication) (e.g. 10 * 2 = 20)</a:t>
            </a:r>
          </a:p>
          <a:p>
            <a:r>
              <a:rPr lang="en-GB" dirty="0"/>
              <a:t>/ (Division) (e.g. 10 / 2 = 5)</a:t>
            </a:r>
          </a:p>
          <a:p>
            <a:r>
              <a:rPr lang="en-GB" dirty="0"/>
              <a:t>&lt; (Less than) (e.g. 5&lt;5 = False)</a:t>
            </a:r>
          </a:p>
          <a:p>
            <a:r>
              <a:rPr lang="en-GB" dirty="0"/>
              <a:t>&lt;= (Less than or equal to) (e.g. 5&lt;=5 = True)</a:t>
            </a:r>
          </a:p>
          <a:p>
            <a:r>
              <a:rPr lang="en-GB" dirty="0"/>
              <a:t>&gt; (Greater than) (e.g. 5&gt;5 = False)</a:t>
            </a:r>
          </a:p>
          <a:p>
            <a:r>
              <a:rPr lang="en-GB" dirty="0"/>
              <a:t>&gt;= (Greater than or equal to) (e.g. 5&gt;=5 = True)</a:t>
            </a:r>
          </a:p>
          <a:p>
            <a:r>
              <a:rPr lang="en-GB" dirty="0"/>
              <a:t>= (Equals) (e.g. 5 = 5)</a:t>
            </a:r>
          </a:p>
          <a:p>
            <a:r>
              <a:rPr lang="en-GB" dirty="0"/>
              <a:t>!= (Does not equal) (e.g. 5 != 2)</a:t>
            </a:r>
          </a:p>
          <a:p>
            <a:r>
              <a:rPr lang="en-GB" dirty="0"/>
              <a:t>^ (Exponent/to power of) (</a:t>
            </a:r>
            <a:r>
              <a:rPr lang="en-GB" dirty="0" err="1"/>
              <a:t>e.g</a:t>
            </a:r>
            <a:r>
              <a:rPr lang="en-GB" dirty="0"/>
              <a:t> 5^5 = 25)</a:t>
            </a:r>
          </a:p>
          <a:p>
            <a:r>
              <a:rPr lang="en-GB" dirty="0"/>
              <a:t>MOD (Integer from an integer division) (e.g. 9 MOD 2 = 4)</a:t>
            </a:r>
          </a:p>
          <a:p>
            <a:r>
              <a:rPr lang="en-GB" dirty="0"/>
              <a:t>DIV (Remainder from an integer division) (e.g. 9 DIV 2 = 1)</a:t>
            </a:r>
          </a:p>
        </p:txBody>
      </p:sp>
    </p:spTree>
    <p:extLst>
      <p:ext uri="{BB962C8B-B14F-4D97-AF65-F5344CB8AC3E}">
        <p14:creationId xmlns:p14="http://schemas.microsoft.com/office/powerpoint/2010/main" val="3345646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CAC7E-521F-2D87-1983-B8E3D8C20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Boolean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A24A2-0395-DDF2-F8E8-B4980D74A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 used for comparisons to identify a True or False result</a:t>
            </a:r>
          </a:p>
          <a:p>
            <a:pPr lvl="1"/>
            <a:r>
              <a:rPr lang="en-GB" b="1" dirty="0"/>
              <a:t>AND</a:t>
            </a:r>
            <a:r>
              <a:rPr lang="en-GB" dirty="0"/>
              <a:t> is when both criteria should be met (e.g. Male AND wearing Glasses)</a:t>
            </a:r>
          </a:p>
          <a:p>
            <a:pPr lvl="1"/>
            <a:r>
              <a:rPr lang="en-GB" b="1" dirty="0"/>
              <a:t>OR</a:t>
            </a:r>
            <a:r>
              <a:rPr lang="en-GB" dirty="0"/>
              <a:t> is when one of the criteria should be met (e.g. Male or wearing Glasses)</a:t>
            </a:r>
          </a:p>
          <a:p>
            <a:pPr lvl="1"/>
            <a:r>
              <a:rPr lang="en-GB" b="1" dirty="0"/>
              <a:t>NOT</a:t>
            </a:r>
            <a:r>
              <a:rPr lang="en-GB" dirty="0"/>
              <a:t> is when the opposite criteria should be met (e.g. Not wearing glasses)</a:t>
            </a:r>
          </a:p>
        </p:txBody>
      </p:sp>
    </p:spTree>
    <p:extLst>
      <p:ext uri="{BB962C8B-B14F-4D97-AF65-F5344CB8AC3E}">
        <p14:creationId xmlns:p14="http://schemas.microsoft.com/office/powerpoint/2010/main" val="332814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734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J277 Computer Science</vt:lpstr>
      <vt:lpstr>PowerPoint Presentation</vt:lpstr>
      <vt:lpstr>The use of variables, constants, operators, inputs, outputs and assignments</vt:lpstr>
      <vt:lpstr>The use of the three basic programming constructs used to control the flow of a program:</vt:lpstr>
      <vt:lpstr>The common arithmetic operators</vt:lpstr>
      <vt:lpstr>Boolean Logic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Edmund Ryan</dc:creator>
  <cp:lastModifiedBy>Edmund Ryan</cp:lastModifiedBy>
  <cp:revision>2</cp:revision>
  <dcterms:created xsi:type="dcterms:W3CDTF">2025-01-15T10:59:36Z</dcterms:created>
  <dcterms:modified xsi:type="dcterms:W3CDTF">2025-01-21T15:27:27Z</dcterms:modified>
</cp:coreProperties>
</file>