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71" r:id="rId5"/>
    <p:sldId id="256" r:id="rId6"/>
    <p:sldId id="260" r:id="rId7"/>
    <p:sldId id="275" r:id="rId8"/>
    <p:sldId id="257" r:id="rId9"/>
    <p:sldId id="272" r:id="rId10"/>
    <p:sldId id="276" r:id="rId11"/>
    <p:sldId id="273" r:id="rId12"/>
    <p:sldId id="274" r:id="rId13"/>
    <p:sldId id="277"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0" d="100"/>
          <a:sy n="60" d="100"/>
        </p:scale>
        <p:origin x="96" y="12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mund Ryan" userId="ff4d3108-fc2b-467a-9bce-8537a42ee52e" providerId="ADAL" clId="{88AA2C57-84A4-4F4F-A1F1-453138892BF0}"/>
    <pc:docChg chg="custSel addSld modSld modMainMaster">
      <pc:chgData name="Edmund Ryan" userId="ff4d3108-fc2b-467a-9bce-8537a42ee52e" providerId="ADAL" clId="{88AA2C57-84A4-4F4F-A1F1-453138892BF0}" dt="2026-03-31T12:22:21.598" v="95" actId="20577"/>
      <pc:docMkLst>
        <pc:docMk/>
      </pc:docMkLst>
      <pc:sldChg chg="modSp mod">
        <pc:chgData name="Edmund Ryan" userId="ff4d3108-fc2b-467a-9bce-8537a42ee52e" providerId="ADAL" clId="{88AA2C57-84A4-4F4F-A1F1-453138892BF0}" dt="2026-03-31T12:22:17.440" v="93" actId="20577"/>
        <pc:sldMkLst>
          <pc:docMk/>
          <pc:sldMk cId="3836929334" sldId="272"/>
        </pc:sldMkLst>
        <pc:spChg chg="mod">
          <ac:chgData name="Edmund Ryan" userId="ff4d3108-fc2b-467a-9bce-8537a42ee52e" providerId="ADAL" clId="{88AA2C57-84A4-4F4F-A1F1-453138892BF0}" dt="2026-03-31T12:22:17.440" v="93" actId="20577"/>
          <ac:spMkLst>
            <pc:docMk/>
            <pc:sldMk cId="3836929334" sldId="272"/>
            <ac:spMk id="4" creationId="{BD2433D0-E8A9-0F15-9D52-B1145BCD07BF}"/>
          </ac:spMkLst>
        </pc:spChg>
      </pc:sldChg>
      <pc:sldChg chg="modSp mod">
        <pc:chgData name="Edmund Ryan" userId="ff4d3108-fc2b-467a-9bce-8537a42ee52e" providerId="ADAL" clId="{88AA2C57-84A4-4F4F-A1F1-453138892BF0}" dt="2026-03-31T12:22:21.598" v="95" actId="20577"/>
        <pc:sldMkLst>
          <pc:docMk/>
          <pc:sldMk cId="3842909766" sldId="273"/>
        </pc:sldMkLst>
        <pc:spChg chg="mod">
          <ac:chgData name="Edmund Ryan" userId="ff4d3108-fc2b-467a-9bce-8537a42ee52e" providerId="ADAL" clId="{88AA2C57-84A4-4F4F-A1F1-453138892BF0}" dt="2026-03-31T12:22:21.598" v="95" actId="20577"/>
          <ac:spMkLst>
            <pc:docMk/>
            <pc:sldMk cId="3842909766" sldId="273"/>
            <ac:spMk id="4" creationId="{BFCB4CB9-72CB-BAC1-43E2-816CBC776D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CE2A9E-5133-48F9-AD5A-4C71F5849ABF}" type="datetimeFigureOut">
              <a:rPr lang="en-GB" smtClean="0"/>
              <a:t>31/03/2026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967450-10C0-4942-8CBD-04D7FE6A763E}" type="slidenum">
              <a:rPr lang="en-GB" smtClean="0"/>
              <a:t>‹#›</a:t>
            </a:fld>
            <a:endParaRPr lang="en-GB"/>
          </a:p>
        </p:txBody>
      </p:sp>
    </p:spTree>
    <p:extLst>
      <p:ext uri="{BB962C8B-B14F-4D97-AF65-F5344CB8AC3E}">
        <p14:creationId xmlns:p14="http://schemas.microsoft.com/office/powerpoint/2010/main" val="368389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31/03/2026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14;p6">
            <a:extLst>
              <a:ext uri="{FF2B5EF4-FFF2-40B4-BE49-F238E27FC236}">
                <a16:creationId xmlns:a16="http://schemas.microsoft.com/office/drawing/2014/main" id="{1B665B0B-12F6-CAB6-2CF0-9C4B47A417C2}"/>
              </a:ext>
            </a:extLst>
          </p:cNvPr>
          <p:cNvGrpSpPr/>
          <p:nvPr userDrawn="1"/>
        </p:nvGrpSpPr>
        <p:grpSpPr>
          <a:xfrm>
            <a:off x="336000" y="165188"/>
            <a:ext cx="11520000" cy="480000"/>
            <a:chOff x="-4661" y="58157"/>
            <a:chExt cx="9913261" cy="477202"/>
          </a:xfrm>
        </p:grpSpPr>
        <p:sp>
          <p:nvSpPr>
            <p:cNvPr id="8" name="Google Shape;115;p6">
              <a:extLst>
                <a:ext uri="{FF2B5EF4-FFF2-40B4-BE49-F238E27FC236}">
                  <a16:creationId xmlns:a16="http://schemas.microsoft.com/office/drawing/2014/main" id="{4473E9A1-2FC1-90E5-6DFD-8B544668DF7C}"/>
                </a:ext>
              </a:extLst>
            </p:cNvPr>
            <p:cNvSpPr/>
            <p:nvPr/>
          </p:nvSpPr>
          <p:spPr>
            <a:xfrm>
              <a:off x="-4661" y="63983"/>
              <a:ext cx="1767233" cy="465550"/>
            </a:xfrm>
            <a:prstGeom prst="chevron">
              <a:avLst>
                <a:gd name="adj" fmla="val 50000"/>
              </a:avLst>
            </a:prstGeom>
            <a:solidFill>
              <a:srgbClr val="00206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Do Now</a:t>
              </a:r>
              <a:endParaRPr sz="2133"/>
            </a:p>
          </p:txBody>
        </p:sp>
        <p:sp>
          <p:nvSpPr>
            <p:cNvPr id="9" name="Google Shape;116;p6">
              <a:extLst>
                <a:ext uri="{FF2B5EF4-FFF2-40B4-BE49-F238E27FC236}">
                  <a16:creationId xmlns:a16="http://schemas.microsoft.com/office/drawing/2014/main" id="{C1EDA775-7DD1-89B2-AEAB-C40453BD6FCB}"/>
                </a:ext>
              </a:extLst>
            </p:cNvPr>
            <p:cNvSpPr/>
            <p:nvPr/>
          </p:nvSpPr>
          <p:spPr>
            <a:xfrm>
              <a:off x="1637031" y="5815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17;p6">
              <a:extLst>
                <a:ext uri="{FF2B5EF4-FFF2-40B4-BE49-F238E27FC236}">
                  <a16:creationId xmlns:a16="http://schemas.microsoft.com/office/drawing/2014/main" id="{1951D67A-E1C0-B198-6C3E-03697DF1E488}"/>
                </a:ext>
              </a:extLst>
            </p:cNvPr>
            <p:cNvSpPr/>
            <p:nvPr/>
          </p:nvSpPr>
          <p:spPr>
            <a:xfrm>
              <a:off x="3265231" y="6398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1" name="Google Shape;118;p6">
              <a:extLst>
                <a:ext uri="{FF2B5EF4-FFF2-40B4-BE49-F238E27FC236}">
                  <a16:creationId xmlns:a16="http://schemas.microsoft.com/office/drawing/2014/main" id="{3D9613D2-F147-3399-D62B-DDFD59CD4C17}"/>
                </a:ext>
              </a:extLst>
            </p:cNvPr>
            <p:cNvSpPr/>
            <p:nvPr/>
          </p:nvSpPr>
          <p:spPr>
            <a:xfrm>
              <a:off x="4893432" y="6980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19;p6">
              <a:extLst>
                <a:ext uri="{FF2B5EF4-FFF2-40B4-BE49-F238E27FC236}">
                  <a16:creationId xmlns:a16="http://schemas.microsoft.com/office/drawing/2014/main" id="{443919BC-8BC9-8D55-875A-A18C33FF04B7}"/>
                </a:ext>
              </a:extLst>
            </p:cNvPr>
            <p:cNvSpPr/>
            <p:nvPr/>
          </p:nvSpPr>
          <p:spPr>
            <a:xfrm>
              <a:off x="6521633" y="6980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13" name="Google Shape;120;p6">
              <a:extLst>
                <a:ext uri="{FF2B5EF4-FFF2-40B4-BE49-F238E27FC236}">
                  <a16:creationId xmlns:a16="http://schemas.microsoft.com/office/drawing/2014/main" id="{B40E19C0-AD25-7A8D-BB11-2B47D35D1E22}"/>
                </a:ext>
              </a:extLst>
            </p:cNvPr>
            <p:cNvSpPr/>
            <p:nvPr/>
          </p:nvSpPr>
          <p:spPr>
            <a:xfrm>
              <a:off x="8141367" y="6662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1234161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23CFC-15C7-9211-C3B4-BF78C0EFD7E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CB05971-15E1-1543-0058-CC8687EE62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0ACF413-3F04-AE70-A7FA-D5316F8C46E4}"/>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5" name="Footer Placeholder 4">
            <a:extLst>
              <a:ext uri="{FF2B5EF4-FFF2-40B4-BE49-F238E27FC236}">
                <a16:creationId xmlns:a16="http://schemas.microsoft.com/office/drawing/2014/main" id="{62519B5C-49F2-61E9-11A2-B7EB0B798E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0E8219-5197-4363-6CD6-A31F3CF614C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13324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B5BA7-97AD-23C4-3A42-F91AF26EC50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26FEFAC-1E3D-1532-9C86-89D94F89076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12C7099-AF8F-1E4C-7ACF-DD0303C6DDB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FBAE4A4-47AD-C098-0477-CFC26AD44DB0}"/>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6" name="Footer Placeholder 5">
            <a:extLst>
              <a:ext uri="{FF2B5EF4-FFF2-40B4-BE49-F238E27FC236}">
                <a16:creationId xmlns:a16="http://schemas.microsoft.com/office/drawing/2014/main" id="{903FD611-9B0B-E5D6-0F6D-AD6CBF0C66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6D81B-3BB0-27AF-DDC1-9E351BD3D225}"/>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849950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CA3F3-91D2-7A21-6376-B80D40E9ABE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A15CD88-AD6D-F8DC-A408-CDC02462CF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5CB4209-4B2D-03D9-FF93-D330D1D4C8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E6696B0-5431-52E8-48DA-F6CAE63335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859428F-43A1-729B-D28F-007CA9DD319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E4D4143-2B10-BEDA-6304-BD6DF56A9B6B}"/>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8" name="Footer Placeholder 7">
            <a:extLst>
              <a:ext uri="{FF2B5EF4-FFF2-40B4-BE49-F238E27FC236}">
                <a16:creationId xmlns:a16="http://schemas.microsoft.com/office/drawing/2014/main" id="{1F235CA3-5A8F-8429-A8E3-CC1F7EB101E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61A75F-5BED-1726-B2BA-1AB8DCB594CC}"/>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3482323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6B451-BFCD-0FE3-8A6E-4CFAAA0BD64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A19D60A-61E9-B67F-3111-B0D1CC31F404}"/>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4" name="Footer Placeholder 3">
            <a:extLst>
              <a:ext uri="{FF2B5EF4-FFF2-40B4-BE49-F238E27FC236}">
                <a16:creationId xmlns:a16="http://schemas.microsoft.com/office/drawing/2014/main" id="{9AA7CA13-6EA8-1B9F-FC84-C048857D652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98A458-6AA8-1FBB-C635-A377E9D98EAF}"/>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522595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1C224C-0AEA-DA94-1697-E33819D19084}"/>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3" name="Footer Placeholder 2">
            <a:extLst>
              <a:ext uri="{FF2B5EF4-FFF2-40B4-BE49-F238E27FC236}">
                <a16:creationId xmlns:a16="http://schemas.microsoft.com/office/drawing/2014/main" id="{72E02916-961F-2055-5B18-F5C0E7EA75B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A927FA-CD58-E2DF-26A7-0DC20D25291A}"/>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162057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0950B-A69C-AC8C-43C9-138F9A403B3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2749ECE-3981-F217-18F4-FA317E4884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58F2269-4C78-D324-222F-C72F4F7C34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3EA4090-3E59-6449-684F-83F993B8CF7A}"/>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6" name="Footer Placeholder 5">
            <a:extLst>
              <a:ext uri="{FF2B5EF4-FFF2-40B4-BE49-F238E27FC236}">
                <a16:creationId xmlns:a16="http://schemas.microsoft.com/office/drawing/2014/main" id="{246F4EC1-0E9E-9C23-9347-36D15CFCFC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EC1C08-1383-9580-8441-E34AA0B7177A}"/>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3983697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12F5D-9A5F-6D3A-B06E-ABB08C5E5D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124AE68-96EC-C2F6-A4FF-4D5D29807B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DFBE8D6-791C-3BA6-590A-3CA62D69DA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F0D8820-C772-90EF-2FB4-EF6B55914F20}"/>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6" name="Footer Placeholder 5">
            <a:extLst>
              <a:ext uri="{FF2B5EF4-FFF2-40B4-BE49-F238E27FC236}">
                <a16:creationId xmlns:a16="http://schemas.microsoft.com/office/drawing/2014/main" id="{CC378C8E-B29A-0ABE-1F20-EED733F2D3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F9B1AF-BC02-3D37-DF1A-B5E35260CAE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24993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898C2-3F7F-3CAB-E1A2-D7B2BABF3DA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56ED05B-2D6C-2C73-1845-4A4BEE70866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EDCFB5C-A0AD-6D1A-0A73-2AA2BAD5A63A}"/>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5" name="Footer Placeholder 4">
            <a:extLst>
              <a:ext uri="{FF2B5EF4-FFF2-40B4-BE49-F238E27FC236}">
                <a16:creationId xmlns:a16="http://schemas.microsoft.com/office/drawing/2014/main" id="{3ABDD119-08AD-FD7F-DD53-77E063F501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1E4021-8F33-4716-B2E1-6DCF9C9ADF9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575115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758BF4-3237-A556-4493-14EFFE5096C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6ACD28F-67C5-7572-A59B-AFFEC5BC8B7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633729B-FD73-56D4-CCB5-1DDCEC87A219}"/>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5" name="Footer Placeholder 4">
            <a:extLst>
              <a:ext uri="{FF2B5EF4-FFF2-40B4-BE49-F238E27FC236}">
                <a16:creationId xmlns:a16="http://schemas.microsoft.com/office/drawing/2014/main" id="{CDEFFC45-289C-7BB3-99D6-EADA6F217F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E308E6-5BF5-EE91-EDD8-D981FE3549B7}"/>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424469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31/03/2026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21;p6">
            <a:extLst>
              <a:ext uri="{FF2B5EF4-FFF2-40B4-BE49-F238E27FC236}">
                <a16:creationId xmlns:a16="http://schemas.microsoft.com/office/drawing/2014/main" id="{6874A01A-694C-0958-93F8-3B62FE1A3299}"/>
              </a:ext>
            </a:extLst>
          </p:cNvPr>
          <p:cNvGrpSpPr/>
          <p:nvPr userDrawn="1"/>
        </p:nvGrpSpPr>
        <p:grpSpPr>
          <a:xfrm>
            <a:off x="336000" y="136524"/>
            <a:ext cx="11520000" cy="480000"/>
            <a:chOff x="8830" y="766369"/>
            <a:chExt cx="9899770" cy="477202"/>
          </a:xfrm>
        </p:grpSpPr>
        <p:sp>
          <p:nvSpPr>
            <p:cNvPr id="15" name="Google Shape;122;p6">
              <a:extLst>
                <a:ext uri="{FF2B5EF4-FFF2-40B4-BE49-F238E27FC236}">
                  <a16:creationId xmlns:a16="http://schemas.microsoft.com/office/drawing/2014/main" id="{60BFD448-2584-A79E-354E-F5BB282B0766}"/>
                </a:ext>
              </a:extLst>
            </p:cNvPr>
            <p:cNvSpPr/>
            <p:nvPr/>
          </p:nvSpPr>
          <p:spPr>
            <a:xfrm>
              <a:off x="8830" y="766370"/>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23;p6">
              <a:extLst>
                <a:ext uri="{FF2B5EF4-FFF2-40B4-BE49-F238E27FC236}">
                  <a16:creationId xmlns:a16="http://schemas.microsoft.com/office/drawing/2014/main" id="{34B335C3-E993-9FE8-8676-B665387E608E}"/>
                </a:ext>
              </a:extLst>
            </p:cNvPr>
            <p:cNvSpPr/>
            <p:nvPr/>
          </p:nvSpPr>
          <p:spPr>
            <a:xfrm>
              <a:off x="1637031" y="766369"/>
              <a:ext cx="1767233" cy="465550"/>
            </a:xfrm>
            <a:prstGeom prst="chevron">
              <a:avLst>
                <a:gd name="adj" fmla="val 50000"/>
              </a:avLst>
            </a:prstGeom>
            <a:solidFill>
              <a:schemeClr val="accent6"/>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Engage</a:t>
              </a:r>
              <a:endParaRPr sz="2133"/>
            </a:p>
          </p:txBody>
        </p:sp>
        <p:sp>
          <p:nvSpPr>
            <p:cNvPr id="17" name="Google Shape;124;p6">
              <a:extLst>
                <a:ext uri="{FF2B5EF4-FFF2-40B4-BE49-F238E27FC236}">
                  <a16:creationId xmlns:a16="http://schemas.microsoft.com/office/drawing/2014/main" id="{F45546BB-467C-F9D9-E34D-F379876139F4}"/>
                </a:ext>
              </a:extLst>
            </p:cNvPr>
            <p:cNvSpPr/>
            <p:nvPr/>
          </p:nvSpPr>
          <p:spPr>
            <a:xfrm>
              <a:off x="3265231" y="77219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25;p6">
              <a:extLst>
                <a:ext uri="{FF2B5EF4-FFF2-40B4-BE49-F238E27FC236}">
                  <a16:creationId xmlns:a16="http://schemas.microsoft.com/office/drawing/2014/main" id="{86244906-9FD1-46EA-F31B-AE4F8030D957}"/>
                </a:ext>
              </a:extLst>
            </p:cNvPr>
            <p:cNvSpPr/>
            <p:nvPr/>
          </p:nvSpPr>
          <p:spPr>
            <a:xfrm>
              <a:off x="4893432" y="77802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9" name="Google Shape;126;p6">
              <a:extLst>
                <a:ext uri="{FF2B5EF4-FFF2-40B4-BE49-F238E27FC236}">
                  <a16:creationId xmlns:a16="http://schemas.microsoft.com/office/drawing/2014/main" id="{729344F6-0A5A-E350-DAA5-E0E671B251AD}"/>
                </a:ext>
              </a:extLst>
            </p:cNvPr>
            <p:cNvSpPr/>
            <p:nvPr/>
          </p:nvSpPr>
          <p:spPr>
            <a:xfrm>
              <a:off x="6521633" y="77802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27;p6">
              <a:extLst>
                <a:ext uri="{FF2B5EF4-FFF2-40B4-BE49-F238E27FC236}">
                  <a16:creationId xmlns:a16="http://schemas.microsoft.com/office/drawing/2014/main" id="{D437D3FB-A07D-32A7-DCE7-16F4A21FA289}"/>
                </a:ext>
              </a:extLst>
            </p:cNvPr>
            <p:cNvSpPr/>
            <p:nvPr/>
          </p:nvSpPr>
          <p:spPr>
            <a:xfrm>
              <a:off x="8141367" y="77483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2826186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lvl1pPr>
              <a:defRPr b="1"/>
            </a:lvl1pPr>
          </a:lstStyle>
          <a:p>
            <a:r>
              <a:rPr lang="en-GB" dirty="0"/>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31/03/2026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28;p6">
            <a:extLst>
              <a:ext uri="{FF2B5EF4-FFF2-40B4-BE49-F238E27FC236}">
                <a16:creationId xmlns:a16="http://schemas.microsoft.com/office/drawing/2014/main" id="{5E41DCA2-BADB-5C5B-215C-5CA6C5FE830A}"/>
              </a:ext>
            </a:extLst>
          </p:cNvPr>
          <p:cNvGrpSpPr/>
          <p:nvPr userDrawn="1"/>
        </p:nvGrpSpPr>
        <p:grpSpPr>
          <a:xfrm>
            <a:off x="336000" y="136524"/>
            <a:ext cx="11520000" cy="480000"/>
            <a:chOff x="8830" y="1525846"/>
            <a:chExt cx="9899770" cy="477202"/>
          </a:xfrm>
        </p:grpSpPr>
        <p:sp>
          <p:nvSpPr>
            <p:cNvPr id="8" name="Google Shape;129;p6">
              <a:extLst>
                <a:ext uri="{FF2B5EF4-FFF2-40B4-BE49-F238E27FC236}">
                  <a16:creationId xmlns:a16="http://schemas.microsoft.com/office/drawing/2014/main" id="{1AECFD4D-1228-CB4F-28F8-660EB8542F00}"/>
                </a:ext>
              </a:extLst>
            </p:cNvPr>
            <p:cNvSpPr/>
            <p:nvPr/>
          </p:nvSpPr>
          <p:spPr>
            <a:xfrm>
              <a:off x="8830" y="152584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9" name="Google Shape;130;p6">
              <a:extLst>
                <a:ext uri="{FF2B5EF4-FFF2-40B4-BE49-F238E27FC236}">
                  <a16:creationId xmlns:a16="http://schemas.microsoft.com/office/drawing/2014/main" id="{53EE3C96-ABD9-F725-ACC8-F2833C4933ED}"/>
                </a:ext>
              </a:extLst>
            </p:cNvPr>
            <p:cNvSpPr/>
            <p:nvPr/>
          </p:nvSpPr>
          <p:spPr>
            <a:xfrm>
              <a:off x="1637031" y="152584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31;p6">
              <a:extLst>
                <a:ext uri="{FF2B5EF4-FFF2-40B4-BE49-F238E27FC236}">
                  <a16:creationId xmlns:a16="http://schemas.microsoft.com/office/drawing/2014/main" id="{0BB6A4ED-7125-8B1D-C2A4-C8C9CD2F9102}"/>
                </a:ext>
              </a:extLst>
            </p:cNvPr>
            <p:cNvSpPr/>
            <p:nvPr/>
          </p:nvSpPr>
          <p:spPr>
            <a:xfrm>
              <a:off x="3265231" y="1531672"/>
              <a:ext cx="1767233" cy="465550"/>
            </a:xfrm>
            <a:prstGeom prst="chevron">
              <a:avLst>
                <a:gd name="adj" fmla="val 50000"/>
              </a:avLst>
            </a:prstGeom>
            <a:solidFill>
              <a:srgbClr val="FFC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Learn</a:t>
              </a:r>
              <a:endParaRPr sz="2133"/>
            </a:p>
          </p:txBody>
        </p:sp>
        <p:sp>
          <p:nvSpPr>
            <p:cNvPr id="11" name="Google Shape;132;p6">
              <a:extLst>
                <a:ext uri="{FF2B5EF4-FFF2-40B4-BE49-F238E27FC236}">
                  <a16:creationId xmlns:a16="http://schemas.microsoft.com/office/drawing/2014/main" id="{C85436C4-DC30-B1E6-0A36-6DC85977CE81}"/>
                </a:ext>
              </a:extLst>
            </p:cNvPr>
            <p:cNvSpPr/>
            <p:nvPr/>
          </p:nvSpPr>
          <p:spPr>
            <a:xfrm>
              <a:off x="4893432" y="153749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33;p6">
              <a:extLst>
                <a:ext uri="{FF2B5EF4-FFF2-40B4-BE49-F238E27FC236}">
                  <a16:creationId xmlns:a16="http://schemas.microsoft.com/office/drawing/2014/main" id="{0D50BCA1-885F-5A31-39DE-B61257171D34}"/>
                </a:ext>
              </a:extLst>
            </p:cNvPr>
            <p:cNvSpPr/>
            <p:nvPr/>
          </p:nvSpPr>
          <p:spPr>
            <a:xfrm>
              <a:off x="6521633" y="153749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13" name="Google Shape;134;p6">
              <a:extLst>
                <a:ext uri="{FF2B5EF4-FFF2-40B4-BE49-F238E27FC236}">
                  <a16:creationId xmlns:a16="http://schemas.microsoft.com/office/drawing/2014/main" id="{1883A201-B702-EA97-4EBD-E89DFBBF6250}"/>
                </a:ext>
              </a:extLst>
            </p:cNvPr>
            <p:cNvSpPr/>
            <p:nvPr/>
          </p:nvSpPr>
          <p:spPr>
            <a:xfrm>
              <a:off x="8141367" y="153431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1300782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lvl1pPr>
              <a:defRPr b="1"/>
            </a:lvl1pPr>
          </a:lstStyle>
          <a:p>
            <a:r>
              <a:rPr lang="en-GB" dirty="0"/>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31/03/2026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35;p6">
            <a:extLst>
              <a:ext uri="{FF2B5EF4-FFF2-40B4-BE49-F238E27FC236}">
                <a16:creationId xmlns:a16="http://schemas.microsoft.com/office/drawing/2014/main" id="{17E4789B-50FD-A9FF-58F0-66BEFA6FFAB0}"/>
              </a:ext>
            </a:extLst>
          </p:cNvPr>
          <p:cNvGrpSpPr/>
          <p:nvPr userDrawn="1"/>
        </p:nvGrpSpPr>
        <p:grpSpPr>
          <a:xfrm>
            <a:off x="336000" y="136524"/>
            <a:ext cx="11520000" cy="480000"/>
            <a:chOff x="8830" y="2273671"/>
            <a:chExt cx="9899770" cy="477202"/>
          </a:xfrm>
        </p:grpSpPr>
        <p:sp>
          <p:nvSpPr>
            <p:cNvPr id="15" name="Google Shape;136;p6">
              <a:extLst>
                <a:ext uri="{FF2B5EF4-FFF2-40B4-BE49-F238E27FC236}">
                  <a16:creationId xmlns:a16="http://schemas.microsoft.com/office/drawing/2014/main" id="{1CCDB60B-B0F4-0491-B085-2BA0A1E8F674}"/>
                </a:ext>
              </a:extLst>
            </p:cNvPr>
            <p:cNvSpPr/>
            <p:nvPr/>
          </p:nvSpPr>
          <p:spPr>
            <a:xfrm>
              <a:off x="8830" y="2273672"/>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37;p6">
              <a:extLst>
                <a:ext uri="{FF2B5EF4-FFF2-40B4-BE49-F238E27FC236}">
                  <a16:creationId xmlns:a16="http://schemas.microsoft.com/office/drawing/2014/main" id="{0B183A4F-DFBC-3962-2D51-3BAFFCC5ACF7}"/>
                </a:ext>
              </a:extLst>
            </p:cNvPr>
            <p:cNvSpPr/>
            <p:nvPr/>
          </p:nvSpPr>
          <p:spPr>
            <a:xfrm>
              <a:off x="1637031" y="227367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38;p6">
              <a:extLst>
                <a:ext uri="{FF2B5EF4-FFF2-40B4-BE49-F238E27FC236}">
                  <a16:creationId xmlns:a16="http://schemas.microsoft.com/office/drawing/2014/main" id="{3E68A69C-6502-4344-209C-033D75738FA8}"/>
                </a:ext>
              </a:extLst>
            </p:cNvPr>
            <p:cNvSpPr/>
            <p:nvPr/>
          </p:nvSpPr>
          <p:spPr>
            <a:xfrm>
              <a:off x="3265231" y="227949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39;p6">
              <a:extLst>
                <a:ext uri="{FF2B5EF4-FFF2-40B4-BE49-F238E27FC236}">
                  <a16:creationId xmlns:a16="http://schemas.microsoft.com/office/drawing/2014/main" id="{56E45A52-4C7E-FC6F-ED5A-02912D9FC17D}"/>
                </a:ext>
              </a:extLst>
            </p:cNvPr>
            <p:cNvSpPr/>
            <p:nvPr/>
          </p:nvSpPr>
          <p:spPr>
            <a:xfrm>
              <a:off x="4893432" y="2285323"/>
              <a:ext cx="1767233" cy="465550"/>
            </a:xfrm>
            <a:prstGeom prst="chevron">
              <a:avLst>
                <a:gd name="adj" fmla="val 50000"/>
              </a:avLst>
            </a:prstGeom>
            <a:solidFill>
              <a:schemeClr val="accent2"/>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Build</a:t>
              </a:r>
              <a:endParaRPr sz="2133"/>
            </a:p>
          </p:txBody>
        </p:sp>
        <p:sp>
          <p:nvSpPr>
            <p:cNvPr id="19" name="Google Shape;140;p6">
              <a:extLst>
                <a:ext uri="{FF2B5EF4-FFF2-40B4-BE49-F238E27FC236}">
                  <a16:creationId xmlns:a16="http://schemas.microsoft.com/office/drawing/2014/main" id="{9A077AE6-102E-103C-6294-8728AE4A305E}"/>
                </a:ext>
              </a:extLst>
            </p:cNvPr>
            <p:cNvSpPr/>
            <p:nvPr/>
          </p:nvSpPr>
          <p:spPr>
            <a:xfrm>
              <a:off x="6521633" y="228532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41;p6">
              <a:extLst>
                <a:ext uri="{FF2B5EF4-FFF2-40B4-BE49-F238E27FC236}">
                  <a16:creationId xmlns:a16="http://schemas.microsoft.com/office/drawing/2014/main" id="{C6B0E8FA-38F2-6440-B012-65307A6562D9}"/>
                </a:ext>
              </a:extLst>
            </p:cNvPr>
            <p:cNvSpPr/>
            <p:nvPr/>
          </p:nvSpPr>
          <p:spPr>
            <a:xfrm>
              <a:off x="8141367" y="228213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491976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31/03/2026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42;p6">
            <a:extLst>
              <a:ext uri="{FF2B5EF4-FFF2-40B4-BE49-F238E27FC236}">
                <a16:creationId xmlns:a16="http://schemas.microsoft.com/office/drawing/2014/main" id="{41F7CFF2-F89B-CB9D-78F4-09D35058F2A3}"/>
              </a:ext>
            </a:extLst>
          </p:cNvPr>
          <p:cNvGrpSpPr/>
          <p:nvPr userDrawn="1"/>
        </p:nvGrpSpPr>
        <p:grpSpPr>
          <a:xfrm>
            <a:off x="336000" y="128591"/>
            <a:ext cx="11520000" cy="480000"/>
            <a:chOff x="34079" y="5472486"/>
            <a:chExt cx="9899770" cy="477203"/>
          </a:xfrm>
        </p:grpSpPr>
        <p:sp>
          <p:nvSpPr>
            <p:cNvPr id="8" name="Google Shape;143;p6">
              <a:extLst>
                <a:ext uri="{FF2B5EF4-FFF2-40B4-BE49-F238E27FC236}">
                  <a16:creationId xmlns:a16="http://schemas.microsoft.com/office/drawing/2014/main" id="{49851A63-A104-06EE-4011-275F0C72EC8A}"/>
                </a:ext>
              </a:extLst>
            </p:cNvPr>
            <p:cNvSpPr/>
            <p:nvPr/>
          </p:nvSpPr>
          <p:spPr>
            <a:xfrm>
              <a:off x="34079" y="547248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9" name="Google Shape;144;p6">
              <a:extLst>
                <a:ext uri="{FF2B5EF4-FFF2-40B4-BE49-F238E27FC236}">
                  <a16:creationId xmlns:a16="http://schemas.microsoft.com/office/drawing/2014/main" id="{0D192909-BCFF-CAE2-9A75-A58AF1087900}"/>
                </a:ext>
              </a:extLst>
            </p:cNvPr>
            <p:cNvSpPr/>
            <p:nvPr/>
          </p:nvSpPr>
          <p:spPr>
            <a:xfrm>
              <a:off x="1662280" y="547248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45;p6">
              <a:extLst>
                <a:ext uri="{FF2B5EF4-FFF2-40B4-BE49-F238E27FC236}">
                  <a16:creationId xmlns:a16="http://schemas.microsoft.com/office/drawing/2014/main" id="{376FC28D-A711-3BBA-70F0-2262041E3684}"/>
                </a:ext>
              </a:extLst>
            </p:cNvPr>
            <p:cNvSpPr/>
            <p:nvPr/>
          </p:nvSpPr>
          <p:spPr>
            <a:xfrm>
              <a:off x="3290480" y="5478312"/>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1" name="Google Shape;146;p6">
              <a:extLst>
                <a:ext uri="{FF2B5EF4-FFF2-40B4-BE49-F238E27FC236}">
                  <a16:creationId xmlns:a16="http://schemas.microsoft.com/office/drawing/2014/main" id="{A3AC2759-F94E-5FC8-E47C-418FD2D01B7E}"/>
                </a:ext>
              </a:extLst>
            </p:cNvPr>
            <p:cNvSpPr/>
            <p:nvPr/>
          </p:nvSpPr>
          <p:spPr>
            <a:xfrm>
              <a:off x="4918681" y="548413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47;p6">
              <a:extLst>
                <a:ext uri="{FF2B5EF4-FFF2-40B4-BE49-F238E27FC236}">
                  <a16:creationId xmlns:a16="http://schemas.microsoft.com/office/drawing/2014/main" id="{7EEC701E-1002-1F61-9DB0-DB8E603063EE}"/>
                </a:ext>
              </a:extLst>
            </p:cNvPr>
            <p:cNvSpPr/>
            <p:nvPr/>
          </p:nvSpPr>
          <p:spPr>
            <a:xfrm>
              <a:off x="6546882" y="5484139"/>
              <a:ext cx="1767233" cy="465550"/>
            </a:xfrm>
            <a:prstGeom prst="chevron">
              <a:avLst>
                <a:gd name="adj" fmla="val 50000"/>
              </a:avLst>
            </a:prstGeom>
            <a:solidFill>
              <a:srgbClr val="FF0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Apply</a:t>
              </a:r>
              <a:endParaRPr sz="2133"/>
            </a:p>
          </p:txBody>
        </p:sp>
        <p:sp>
          <p:nvSpPr>
            <p:cNvPr id="13" name="Google Shape;148;p6">
              <a:extLst>
                <a:ext uri="{FF2B5EF4-FFF2-40B4-BE49-F238E27FC236}">
                  <a16:creationId xmlns:a16="http://schemas.microsoft.com/office/drawing/2014/main" id="{FB0D2D8A-2FF0-85BD-2178-7AB5B003B9F8}"/>
                </a:ext>
              </a:extLst>
            </p:cNvPr>
            <p:cNvSpPr/>
            <p:nvPr/>
          </p:nvSpPr>
          <p:spPr>
            <a:xfrm>
              <a:off x="8166616" y="54809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2641825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31/03/2026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49;p6">
            <a:extLst>
              <a:ext uri="{FF2B5EF4-FFF2-40B4-BE49-F238E27FC236}">
                <a16:creationId xmlns:a16="http://schemas.microsoft.com/office/drawing/2014/main" id="{EDF08656-678F-06AA-1574-12AC27A1F87D}"/>
              </a:ext>
            </a:extLst>
          </p:cNvPr>
          <p:cNvGrpSpPr/>
          <p:nvPr userDrawn="1"/>
        </p:nvGrpSpPr>
        <p:grpSpPr>
          <a:xfrm>
            <a:off x="336000" y="136524"/>
            <a:ext cx="11520000" cy="480000"/>
            <a:chOff x="8830" y="3788353"/>
            <a:chExt cx="9899770" cy="477202"/>
          </a:xfrm>
        </p:grpSpPr>
        <p:sp>
          <p:nvSpPr>
            <p:cNvPr id="15" name="Google Shape;150;p6">
              <a:extLst>
                <a:ext uri="{FF2B5EF4-FFF2-40B4-BE49-F238E27FC236}">
                  <a16:creationId xmlns:a16="http://schemas.microsoft.com/office/drawing/2014/main" id="{E14A9DD1-5D88-061B-CBE4-D10AD37E8C50}"/>
                </a:ext>
              </a:extLst>
            </p:cNvPr>
            <p:cNvSpPr/>
            <p:nvPr/>
          </p:nvSpPr>
          <p:spPr>
            <a:xfrm>
              <a:off x="8830" y="37883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51;p6">
              <a:extLst>
                <a:ext uri="{FF2B5EF4-FFF2-40B4-BE49-F238E27FC236}">
                  <a16:creationId xmlns:a16="http://schemas.microsoft.com/office/drawing/2014/main" id="{4CB79869-32B4-E532-92E9-AB9C1E83FFF7}"/>
                </a:ext>
              </a:extLst>
            </p:cNvPr>
            <p:cNvSpPr/>
            <p:nvPr/>
          </p:nvSpPr>
          <p:spPr>
            <a:xfrm>
              <a:off x="1637031" y="378835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52;p6">
              <a:extLst>
                <a:ext uri="{FF2B5EF4-FFF2-40B4-BE49-F238E27FC236}">
                  <a16:creationId xmlns:a16="http://schemas.microsoft.com/office/drawing/2014/main" id="{821906CC-359E-C69C-737C-CD48609B1FA9}"/>
                </a:ext>
              </a:extLst>
            </p:cNvPr>
            <p:cNvSpPr/>
            <p:nvPr/>
          </p:nvSpPr>
          <p:spPr>
            <a:xfrm>
              <a:off x="3265231" y="379417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53;p6">
              <a:extLst>
                <a:ext uri="{FF2B5EF4-FFF2-40B4-BE49-F238E27FC236}">
                  <a16:creationId xmlns:a16="http://schemas.microsoft.com/office/drawing/2014/main" id="{0C293C7E-803C-13C8-F0A2-A99812830AE1}"/>
                </a:ext>
              </a:extLst>
            </p:cNvPr>
            <p:cNvSpPr/>
            <p:nvPr/>
          </p:nvSpPr>
          <p:spPr>
            <a:xfrm>
              <a:off x="4893432" y="380000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9" name="Google Shape;154;p6">
              <a:extLst>
                <a:ext uri="{FF2B5EF4-FFF2-40B4-BE49-F238E27FC236}">
                  <a16:creationId xmlns:a16="http://schemas.microsoft.com/office/drawing/2014/main" id="{FBA27647-010A-7A96-A128-F007A1D27A1F}"/>
                </a:ext>
              </a:extLst>
            </p:cNvPr>
            <p:cNvSpPr/>
            <p:nvPr/>
          </p:nvSpPr>
          <p:spPr>
            <a:xfrm>
              <a:off x="6521633" y="380000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55;p6">
              <a:extLst>
                <a:ext uri="{FF2B5EF4-FFF2-40B4-BE49-F238E27FC236}">
                  <a16:creationId xmlns:a16="http://schemas.microsoft.com/office/drawing/2014/main" id="{D6CE20A1-49DD-7DA5-5FEF-848AB74FDF0F}"/>
                </a:ext>
              </a:extLst>
            </p:cNvPr>
            <p:cNvSpPr/>
            <p:nvPr/>
          </p:nvSpPr>
          <p:spPr>
            <a:xfrm>
              <a:off x="8141367" y="3796820"/>
              <a:ext cx="1767233" cy="465550"/>
            </a:xfrm>
            <a:prstGeom prst="chevron">
              <a:avLst>
                <a:gd name="adj" fmla="val 50000"/>
              </a:avLst>
            </a:prstGeom>
            <a:solidFill>
              <a:schemeClr val="accent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685678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31/03/2026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49;p6">
            <a:extLst>
              <a:ext uri="{FF2B5EF4-FFF2-40B4-BE49-F238E27FC236}">
                <a16:creationId xmlns:a16="http://schemas.microsoft.com/office/drawing/2014/main" id="{EDF08656-678F-06AA-1574-12AC27A1F87D}"/>
              </a:ext>
            </a:extLst>
          </p:cNvPr>
          <p:cNvGrpSpPr/>
          <p:nvPr userDrawn="1"/>
        </p:nvGrpSpPr>
        <p:grpSpPr>
          <a:xfrm>
            <a:off x="336000" y="136524"/>
            <a:ext cx="11520000" cy="480000"/>
            <a:chOff x="8830" y="3788353"/>
            <a:chExt cx="9899770" cy="477202"/>
          </a:xfrm>
        </p:grpSpPr>
        <p:sp>
          <p:nvSpPr>
            <p:cNvPr id="15" name="Google Shape;150;p6">
              <a:extLst>
                <a:ext uri="{FF2B5EF4-FFF2-40B4-BE49-F238E27FC236}">
                  <a16:creationId xmlns:a16="http://schemas.microsoft.com/office/drawing/2014/main" id="{E14A9DD1-5D88-061B-CBE4-D10AD37E8C50}"/>
                </a:ext>
              </a:extLst>
            </p:cNvPr>
            <p:cNvSpPr/>
            <p:nvPr/>
          </p:nvSpPr>
          <p:spPr>
            <a:xfrm>
              <a:off x="8830" y="37883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51;p6">
              <a:extLst>
                <a:ext uri="{FF2B5EF4-FFF2-40B4-BE49-F238E27FC236}">
                  <a16:creationId xmlns:a16="http://schemas.microsoft.com/office/drawing/2014/main" id="{4CB79869-32B4-E532-92E9-AB9C1E83FFF7}"/>
                </a:ext>
              </a:extLst>
            </p:cNvPr>
            <p:cNvSpPr/>
            <p:nvPr/>
          </p:nvSpPr>
          <p:spPr>
            <a:xfrm>
              <a:off x="1637031" y="378835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52;p6">
              <a:extLst>
                <a:ext uri="{FF2B5EF4-FFF2-40B4-BE49-F238E27FC236}">
                  <a16:creationId xmlns:a16="http://schemas.microsoft.com/office/drawing/2014/main" id="{821906CC-359E-C69C-737C-CD48609B1FA9}"/>
                </a:ext>
              </a:extLst>
            </p:cNvPr>
            <p:cNvSpPr/>
            <p:nvPr/>
          </p:nvSpPr>
          <p:spPr>
            <a:xfrm>
              <a:off x="3265231" y="379417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53;p6">
              <a:extLst>
                <a:ext uri="{FF2B5EF4-FFF2-40B4-BE49-F238E27FC236}">
                  <a16:creationId xmlns:a16="http://schemas.microsoft.com/office/drawing/2014/main" id="{0C293C7E-803C-13C8-F0A2-A99812830AE1}"/>
                </a:ext>
              </a:extLst>
            </p:cNvPr>
            <p:cNvSpPr/>
            <p:nvPr/>
          </p:nvSpPr>
          <p:spPr>
            <a:xfrm>
              <a:off x="4893432" y="3800005"/>
              <a:ext cx="1767233" cy="465550"/>
            </a:xfrm>
            <a:prstGeom prst="chevron">
              <a:avLst>
                <a:gd name="adj" fmla="val 50000"/>
              </a:avLst>
            </a:prstGeom>
            <a:solidFill>
              <a:schemeClr val="accent2"/>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dirty="0">
                  <a:solidFill>
                    <a:schemeClr val="bg1"/>
                  </a:solidFill>
                  <a:latin typeface="Century Gothic"/>
                  <a:ea typeface="Century Gothic"/>
                  <a:cs typeface="Century Gothic"/>
                  <a:sym typeface="Century Gothic"/>
                </a:rPr>
                <a:t>Build</a:t>
              </a:r>
              <a:endParaRPr sz="2133" dirty="0">
                <a:solidFill>
                  <a:schemeClr val="bg1"/>
                </a:solidFill>
              </a:endParaRPr>
            </a:p>
          </p:txBody>
        </p:sp>
        <p:sp>
          <p:nvSpPr>
            <p:cNvPr id="19" name="Google Shape;154;p6">
              <a:extLst>
                <a:ext uri="{FF2B5EF4-FFF2-40B4-BE49-F238E27FC236}">
                  <a16:creationId xmlns:a16="http://schemas.microsoft.com/office/drawing/2014/main" id="{FBA27647-010A-7A96-A128-F007A1D27A1F}"/>
                </a:ext>
              </a:extLst>
            </p:cNvPr>
            <p:cNvSpPr/>
            <p:nvPr/>
          </p:nvSpPr>
          <p:spPr>
            <a:xfrm>
              <a:off x="6521633" y="3800005"/>
              <a:ext cx="1767233" cy="465550"/>
            </a:xfrm>
            <a:prstGeom prst="chevron">
              <a:avLst>
                <a:gd name="adj" fmla="val 50000"/>
              </a:avLst>
            </a:prstGeom>
            <a:solidFill>
              <a:srgbClr val="FF0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dirty="0">
                  <a:solidFill>
                    <a:schemeClr val="bg1"/>
                  </a:solidFill>
                  <a:latin typeface="Century Gothic"/>
                  <a:ea typeface="Century Gothic"/>
                  <a:cs typeface="Century Gothic"/>
                  <a:sym typeface="Century Gothic"/>
                </a:rPr>
                <a:t>Apply</a:t>
              </a:r>
              <a:endParaRPr sz="2133" dirty="0">
                <a:solidFill>
                  <a:schemeClr val="bg1"/>
                </a:solidFill>
              </a:endParaRPr>
            </a:p>
          </p:txBody>
        </p:sp>
        <p:sp>
          <p:nvSpPr>
            <p:cNvPr id="20" name="Google Shape;155;p6">
              <a:extLst>
                <a:ext uri="{FF2B5EF4-FFF2-40B4-BE49-F238E27FC236}">
                  <a16:creationId xmlns:a16="http://schemas.microsoft.com/office/drawing/2014/main" id="{D6CE20A1-49DD-7DA5-5FEF-848AB74FDF0F}"/>
                </a:ext>
              </a:extLst>
            </p:cNvPr>
            <p:cNvSpPr/>
            <p:nvPr/>
          </p:nvSpPr>
          <p:spPr>
            <a:xfrm>
              <a:off x="8141367" y="3796820"/>
              <a:ext cx="1767233" cy="465550"/>
            </a:xfrm>
            <a:prstGeom prst="chevron">
              <a:avLst>
                <a:gd name="adj" fmla="val 50000"/>
              </a:avLst>
            </a:prstGeom>
            <a:solidFill>
              <a:schemeClr val="accent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3156853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4EC91-AADF-6625-8272-426D9ABC80F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62E1320-783D-F7F6-8099-EC8E95C811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3F53163-38FD-3062-58CB-D614BCB25187}"/>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5" name="Footer Placeholder 4">
            <a:extLst>
              <a:ext uri="{FF2B5EF4-FFF2-40B4-BE49-F238E27FC236}">
                <a16:creationId xmlns:a16="http://schemas.microsoft.com/office/drawing/2014/main" id="{61796635-4264-D283-3C8F-D0CAA78259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1E7036-7779-7E36-9109-458B3D59B8D7}"/>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990914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528FC-CD0A-4EB8-65E5-700CAC8DA07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36C27B6-6BDA-86D0-135E-71B3605DB95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3D1709D-F10C-5CB1-D490-EA888A8D829D}"/>
              </a:ext>
            </a:extLst>
          </p:cNvPr>
          <p:cNvSpPr>
            <a:spLocks noGrp="1"/>
          </p:cNvSpPr>
          <p:nvPr>
            <p:ph type="dt" sz="half" idx="10"/>
          </p:nvPr>
        </p:nvSpPr>
        <p:spPr/>
        <p:txBody>
          <a:bodyPr/>
          <a:lstStyle/>
          <a:p>
            <a:fld id="{522BEFD4-E1DD-4B34-B579-29CBE35EA8AB}" type="datetimeFigureOut">
              <a:rPr lang="en-GB" smtClean="0"/>
              <a:t>31/03/2026</a:t>
            </a:fld>
            <a:endParaRPr lang="en-GB"/>
          </a:p>
        </p:txBody>
      </p:sp>
      <p:sp>
        <p:nvSpPr>
          <p:cNvPr id="5" name="Footer Placeholder 4">
            <a:extLst>
              <a:ext uri="{FF2B5EF4-FFF2-40B4-BE49-F238E27FC236}">
                <a16:creationId xmlns:a16="http://schemas.microsoft.com/office/drawing/2014/main" id="{4D1A89C1-D174-7E85-83D3-651DFF015A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FE48AD-CB28-6FDD-6299-372AEF992196}"/>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41851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CE23B4-D35E-449F-F306-B1FCD6314D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C4B6B0B-218F-983A-F70C-9A9EC59485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08A7BBE-E88B-1475-F7CB-BE1916D318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BEFD4-E1DD-4B34-B579-29CBE35EA8AB}" type="datetimeFigureOut">
              <a:rPr lang="en-GB" smtClean="0"/>
              <a:t>31/03/2026</a:t>
            </a:fld>
            <a:endParaRPr lang="en-GB"/>
          </a:p>
        </p:txBody>
      </p:sp>
      <p:sp>
        <p:nvSpPr>
          <p:cNvPr id="5" name="Footer Placeholder 4">
            <a:extLst>
              <a:ext uri="{FF2B5EF4-FFF2-40B4-BE49-F238E27FC236}">
                <a16:creationId xmlns:a16="http://schemas.microsoft.com/office/drawing/2014/main" id="{DDBC32CD-C6A4-5249-362F-0D43202687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17CB7A2-9C9C-D3E3-F3EA-898F6BAA5C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A6947-E55F-4C28-8767-CDA831657E7F}" type="slidenum">
              <a:rPr lang="en-GB" smtClean="0"/>
              <a:t>‹#›</a:t>
            </a:fld>
            <a:endParaRPr lang="en-GB"/>
          </a:p>
        </p:txBody>
      </p:sp>
      <p:pic>
        <p:nvPicPr>
          <p:cNvPr id="7" name="Picture 2">
            <a:extLst>
              <a:ext uri="{FF2B5EF4-FFF2-40B4-BE49-F238E27FC236}">
                <a16:creationId xmlns:a16="http://schemas.microsoft.com/office/drawing/2014/main" id="{28A685EE-1442-D180-27BF-E52440A8A5AF}"/>
              </a:ext>
            </a:extLst>
          </p:cNvPr>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0" y="6653213"/>
            <a:ext cx="12192000" cy="204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602239"/>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49" r:id="rId8"/>
    <p:sldLayoutId id="2147483650" r:id="rId9"/>
    <p:sldLayoutId id="2147483651" r:id="rId10"/>
    <p:sldLayoutId id="2147483652" r:id="rId11"/>
    <p:sldLayoutId id="2147483653" r:id="rId12"/>
    <p:sldLayoutId id="2147483654" r:id="rId13"/>
    <p:sldLayoutId id="2147483655" r:id="rId14"/>
    <p:sldLayoutId id="2147483656" r:id="rId15"/>
    <p:sldLayoutId id="2147483657" r:id="rId16"/>
    <p:sldLayoutId id="2147483658" r:id="rId17"/>
    <p:sldLayoutId id="2147483659"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A black background with a black square&#10;&#10;AI-generated content may be incorrect.">
            <a:extLst>
              <a:ext uri="{FF2B5EF4-FFF2-40B4-BE49-F238E27FC236}">
                <a16:creationId xmlns:a16="http://schemas.microsoft.com/office/drawing/2014/main" id="{71F31F28-5D83-3C06-7E53-BEE20632A112}"/>
              </a:ext>
            </a:extLst>
          </p:cNvPr>
          <p:cNvPicPr>
            <a:picLocks noChangeAspect="1"/>
          </p:cNvPicPr>
          <p:nvPr/>
        </p:nvPicPr>
        <p:blipFill>
          <a:blip r:embed="rId2"/>
          <a:stretch>
            <a:fillRect/>
          </a:stretch>
        </p:blipFill>
        <p:spPr>
          <a:xfrm>
            <a:off x="5381599" y="706217"/>
            <a:ext cx="1428801" cy="1276801"/>
          </a:xfrm>
          <a:prstGeom prst="rect">
            <a:avLst/>
          </a:prstGeom>
        </p:spPr>
      </p:pic>
      <p:sp>
        <p:nvSpPr>
          <p:cNvPr id="15" name="Process 6">
            <a:extLst>
              <a:ext uri="{FF2B5EF4-FFF2-40B4-BE49-F238E27FC236}">
                <a16:creationId xmlns:a16="http://schemas.microsoft.com/office/drawing/2014/main" id="{45E69AED-AFB7-FA16-7210-E0C13A293B02}"/>
              </a:ext>
            </a:extLst>
          </p:cNvPr>
          <p:cNvSpPr/>
          <p:nvPr/>
        </p:nvSpPr>
        <p:spPr>
          <a:xfrm>
            <a:off x="198776" y="2160866"/>
            <a:ext cx="1311908" cy="592654"/>
          </a:xfrm>
          <a:prstGeom prst="flowChartProcess">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1</a:t>
            </a:r>
          </a:p>
        </p:txBody>
      </p:sp>
      <p:sp>
        <p:nvSpPr>
          <p:cNvPr id="16" name="Process 7">
            <a:extLst>
              <a:ext uri="{FF2B5EF4-FFF2-40B4-BE49-F238E27FC236}">
                <a16:creationId xmlns:a16="http://schemas.microsoft.com/office/drawing/2014/main" id="{93135DDA-F8FC-99D2-1EAC-B3CC97BBEC0B}"/>
              </a:ext>
            </a:extLst>
          </p:cNvPr>
          <p:cNvSpPr/>
          <p:nvPr/>
        </p:nvSpPr>
        <p:spPr>
          <a:xfrm>
            <a:off x="198776" y="2859255"/>
            <a:ext cx="1311908" cy="592654"/>
          </a:xfrm>
          <a:prstGeom prst="flowChartProcess">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2</a:t>
            </a:r>
            <a:endParaRPr lang="en-US" sz="3200">
              <a:solidFill>
                <a:schemeClr val="tx1"/>
              </a:solidFill>
            </a:endParaRPr>
          </a:p>
        </p:txBody>
      </p:sp>
      <p:sp>
        <p:nvSpPr>
          <p:cNvPr id="17" name="Process 8">
            <a:extLst>
              <a:ext uri="{FF2B5EF4-FFF2-40B4-BE49-F238E27FC236}">
                <a16:creationId xmlns:a16="http://schemas.microsoft.com/office/drawing/2014/main" id="{E79F66C2-6208-DA79-2413-44438C5CF365}"/>
              </a:ext>
            </a:extLst>
          </p:cNvPr>
          <p:cNvSpPr/>
          <p:nvPr/>
        </p:nvSpPr>
        <p:spPr>
          <a:xfrm>
            <a:off x="1672669" y="2160866"/>
            <a:ext cx="10335859"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What is a programming language?</a:t>
            </a:r>
          </a:p>
        </p:txBody>
      </p:sp>
      <p:sp>
        <p:nvSpPr>
          <p:cNvPr id="18" name="Process 9">
            <a:extLst>
              <a:ext uri="{FF2B5EF4-FFF2-40B4-BE49-F238E27FC236}">
                <a16:creationId xmlns:a16="http://schemas.microsoft.com/office/drawing/2014/main" id="{000F6851-9805-C788-94C5-BE116E2026CD}"/>
              </a:ext>
            </a:extLst>
          </p:cNvPr>
          <p:cNvSpPr/>
          <p:nvPr/>
        </p:nvSpPr>
        <p:spPr>
          <a:xfrm>
            <a:off x="1663083" y="2856508"/>
            <a:ext cx="10346014"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Give an example of a programming language</a:t>
            </a:r>
          </a:p>
        </p:txBody>
      </p:sp>
      <p:sp>
        <p:nvSpPr>
          <p:cNvPr id="19" name="Process 14">
            <a:extLst>
              <a:ext uri="{FF2B5EF4-FFF2-40B4-BE49-F238E27FC236}">
                <a16:creationId xmlns:a16="http://schemas.microsoft.com/office/drawing/2014/main" id="{924870CD-B39C-0FB6-8F2B-4A9A2C76D71E}"/>
              </a:ext>
            </a:extLst>
          </p:cNvPr>
          <p:cNvSpPr/>
          <p:nvPr/>
        </p:nvSpPr>
        <p:spPr>
          <a:xfrm>
            <a:off x="198776" y="3543916"/>
            <a:ext cx="1311908" cy="592654"/>
          </a:xfrm>
          <a:prstGeom prst="flowChartProcess">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3</a:t>
            </a:r>
            <a:endParaRPr lang="en-US" sz="3600"/>
          </a:p>
        </p:txBody>
      </p:sp>
      <p:sp>
        <p:nvSpPr>
          <p:cNvPr id="20" name="Process 17">
            <a:extLst>
              <a:ext uri="{FF2B5EF4-FFF2-40B4-BE49-F238E27FC236}">
                <a16:creationId xmlns:a16="http://schemas.microsoft.com/office/drawing/2014/main" id="{033D3D28-7975-0C8E-FB3A-DFD13F0C3BA4}"/>
              </a:ext>
            </a:extLst>
          </p:cNvPr>
          <p:cNvSpPr/>
          <p:nvPr/>
        </p:nvSpPr>
        <p:spPr>
          <a:xfrm>
            <a:off x="1663083" y="3552150"/>
            <a:ext cx="10337741"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What is a programming error?</a:t>
            </a:r>
          </a:p>
        </p:txBody>
      </p:sp>
      <p:sp>
        <p:nvSpPr>
          <p:cNvPr id="21" name="Process 14">
            <a:extLst>
              <a:ext uri="{FF2B5EF4-FFF2-40B4-BE49-F238E27FC236}">
                <a16:creationId xmlns:a16="http://schemas.microsoft.com/office/drawing/2014/main" id="{26A6FF9B-5810-419A-56E8-7BDF7E4BC252}"/>
              </a:ext>
            </a:extLst>
          </p:cNvPr>
          <p:cNvSpPr/>
          <p:nvPr/>
        </p:nvSpPr>
        <p:spPr>
          <a:xfrm>
            <a:off x="198776" y="4248841"/>
            <a:ext cx="1311908" cy="592654"/>
          </a:xfrm>
          <a:prstGeom prst="flowChartProcess">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4</a:t>
            </a:r>
            <a:endParaRPr lang="en-US" sz="3600" dirty="0"/>
          </a:p>
        </p:txBody>
      </p:sp>
      <p:sp>
        <p:nvSpPr>
          <p:cNvPr id="22" name="Process 17">
            <a:extLst>
              <a:ext uri="{FF2B5EF4-FFF2-40B4-BE49-F238E27FC236}">
                <a16:creationId xmlns:a16="http://schemas.microsoft.com/office/drawing/2014/main" id="{EA005C1C-00E9-B57C-7652-D416126FF0E4}"/>
              </a:ext>
            </a:extLst>
          </p:cNvPr>
          <p:cNvSpPr/>
          <p:nvPr/>
        </p:nvSpPr>
        <p:spPr>
          <a:xfrm>
            <a:off x="1663083" y="4257075"/>
            <a:ext cx="10337741"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Give an example of a programming error</a:t>
            </a:r>
          </a:p>
        </p:txBody>
      </p:sp>
    </p:spTree>
    <p:extLst>
      <p:ext uri="{BB962C8B-B14F-4D97-AF65-F5344CB8AC3E}">
        <p14:creationId xmlns:p14="http://schemas.microsoft.com/office/powerpoint/2010/main" val="962985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90033-29BD-F965-87E2-4449FA6EE67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F14AEAA-4CD7-38CF-5EEC-30A8904F588C}"/>
              </a:ext>
            </a:extLst>
          </p:cNvPr>
          <p:cNvSpPr>
            <a:spLocks noGrp="1"/>
          </p:cNvSpPr>
          <p:nvPr>
            <p:ph type="title"/>
          </p:nvPr>
        </p:nvSpPr>
        <p:spPr/>
        <p:txBody>
          <a:bodyPr/>
          <a:lstStyle/>
          <a:p>
            <a:r>
              <a:rPr lang="en-GB" b="1" dirty="0"/>
              <a:t>Syntax error or logic error?</a:t>
            </a:r>
          </a:p>
        </p:txBody>
      </p:sp>
      <p:sp>
        <p:nvSpPr>
          <p:cNvPr id="3" name="Content Placeholder 2">
            <a:extLst>
              <a:ext uri="{FF2B5EF4-FFF2-40B4-BE49-F238E27FC236}">
                <a16:creationId xmlns:a16="http://schemas.microsoft.com/office/drawing/2014/main" id="{EFBAF8DF-B398-1422-49C3-1B8E26FF9DD1}"/>
              </a:ext>
            </a:extLst>
          </p:cNvPr>
          <p:cNvSpPr>
            <a:spLocks noGrp="1"/>
          </p:cNvSpPr>
          <p:nvPr>
            <p:ph idx="1"/>
          </p:nvPr>
        </p:nvSpPr>
        <p:spPr>
          <a:xfrm>
            <a:off x="6169798" y="4214251"/>
            <a:ext cx="5184000" cy="1577868"/>
          </a:xfrm>
          <a:solidFill>
            <a:schemeClr val="accent3">
              <a:lumMod val="20000"/>
              <a:lumOff val="80000"/>
            </a:schemeClr>
          </a:solidFill>
        </p:spPr>
        <p:txBody>
          <a:bodyPr wrap="square" rtlCol="0">
            <a:spAutoFit/>
          </a:bodyPr>
          <a:lstStyle/>
          <a:p>
            <a:pPr marL="0" indent="0">
              <a:buNone/>
            </a:pPr>
            <a:r>
              <a:rPr lang="en-GB" sz="1400" dirty="0">
                <a:solidFill>
                  <a:schemeClr val="accent5"/>
                </a:solidFill>
              </a:rPr>
              <a:t>Scenario 6 (The program runs correctly, but the student says the result is wrong for their test case.)</a:t>
            </a:r>
          </a:p>
          <a:p>
            <a:pPr marL="0" indent="0">
              <a:buNone/>
            </a:pPr>
            <a:r>
              <a:rPr lang="en-GB" sz="1400" dirty="0"/>
              <a:t>age = 16</a:t>
            </a:r>
            <a:br>
              <a:rPr lang="en-GB" sz="1400" dirty="0"/>
            </a:br>
            <a:r>
              <a:rPr lang="en-GB" sz="1400" dirty="0"/>
              <a:t>if age &gt;= 18:</a:t>
            </a:r>
            <a:br>
              <a:rPr lang="en-GB" sz="1400" dirty="0"/>
            </a:br>
            <a:r>
              <a:rPr lang="en-GB" sz="1400" dirty="0"/>
              <a:t>     print("You can vote")</a:t>
            </a:r>
            <a:br>
              <a:rPr lang="en-GB" sz="1400" dirty="0"/>
            </a:br>
            <a:r>
              <a:rPr lang="en-GB" sz="1400" dirty="0"/>
              <a:t>else:</a:t>
            </a:r>
            <a:br>
              <a:rPr lang="en-GB" sz="1400" dirty="0"/>
            </a:br>
            <a:r>
              <a:rPr lang="en-GB" sz="1400" dirty="0"/>
              <a:t>     print("You cannot vote")</a:t>
            </a:r>
          </a:p>
        </p:txBody>
      </p:sp>
      <p:sp>
        <p:nvSpPr>
          <p:cNvPr id="8" name="TextBox 7">
            <a:extLst>
              <a:ext uri="{FF2B5EF4-FFF2-40B4-BE49-F238E27FC236}">
                <a16:creationId xmlns:a16="http://schemas.microsoft.com/office/drawing/2014/main" id="{CE6EBB05-EB82-983E-3F17-044FE02A82B0}"/>
              </a:ext>
            </a:extLst>
          </p:cNvPr>
          <p:cNvSpPr txBox="1"/>
          <p:nvPr/>
        </p:nvSpPr>
        <p:spPr>
          <a:xfrm>
            <a:off x="838200" y="2169764"/>
            <a:ext cx="5184000" cy="738664"/>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1 (The program will not run and shows an error message.)</a:t>
            </a:r>
          </a:p>
          <a:p>
            <a:endParaRPr lang="en-GB" sz="1400" i="1" dirty="0"/>
          </a:p>
          <a:p>
            <a:r>
              <a:rPr lang="en-GB" sz="1400" i="1" dirty="0"/>
              <a:t>print("Hello World“</a:t>
            </a:r>
          </a:p>
        </p:txBody>
      </p:sp>
      <p:sp>
        <p:nvSpPr>
          <p:cNvPr id="9" name="TextBox 8">
            <a:extLst>
              <a:ext uri="{FF2B5EF4-FFF2-40B4-BE49-F238E27FC236}">
                <a16:creationId xmlns:a16="http://schemas.microsoft.com/office/drawing/2014/main" id="{8EAA43D5-6F33-7423-8819-53085DA01B4F}"/>
              </a:ext>
            </a:extLst>
          </p:cNvPr>
          <p:cNvSpPr txBox="1"/>
          <p:nvPr/>
        </p:nvSpPr>
        <p:spPr>
          <a:xfrm>
            <a:off x="838198" y="3059668"/>
            <a:ext cx="5184000" cy="1384995"/>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2 (The program runs, but gives the wrong answer)</a:t>
            </a:r>
          </a:p>
          <a:p>
            <a:endParaRPr lang="en-GB" sz="1400" i="1" dirty="0"/>
          </a:p>
          <a:p>
            <a:r>
              <a:rPr lang="en-GB" sz="1400" i="1" dirty="0"/>
              <a:t>price = 10</a:t>
            </a:r>
          </a:p>
          <a:p>
            <a:r>
              <a:rPr lang="en-GB" sz="1400" i="1" dirty="0"/>
              <a:t>quantity = 5</a:t>
            </a:r>
          </a:p>
          <a:p>
            <a:r>
              <a:rPr lang="en-GB" sz="1400" i="1" dirty="0"/>
              <a:t>total = price – quantity</a:t>
            </a:r>
          </a:p>
          <a:p>
            <a:r>
              <a:rPr lang="en-GB" sz="1400" i="1" dirty="0"/>
              <a:t>print(total)</a:t>
            </a:r>
          </a:p>
        </p:txBody>
      </p:sp>
      <p:sp>
        <p:nvSpPr>
          <p:cNvPr id="10" name="TextBox 9">
            <a:extLst>
              <a:ext uri="{FF2B5EF4-FFF2-40B4-BE49-F238E27FC236}">
                <a16:creationId xmlns:a16="http://schemas.microsoft.com/office/drawing/2014/main" id="{4BFC20DF-E41A-4424-8145-FCCDABBE0EF0}"/>
              </a:ext>
            </a:extLst>
          </p:cNvPr>
          <p:cNvSpPr txBox="1"/>
          <p:nvPr/>
        </p:nvSpPr>
        <p:spPr>
          <a:xfrm>
            <a:off x="838197" y="4595903"/>
            <a:ext cx="5184000" cy="954107"/>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3 (The program will not run.)</a:t>
            </a:r>
          </a:p>
          <a:p>
            <a:endParaRPr lang="en-GB" sz="1400" dirty="0"/>
          </a:p>
          <a:p>
            <a:r>
              <a:rPr lang="en-GB" sz="1400" dirty="0"/>
              <a:t>if x = 5:</a:t>
            </a:r>
            <a:br>
              <a:rPr lang="en-GB" sz="1400" dirty="0"/>
            </a:br>
            <a:r>
              <a:rPr lang="en-GB" sz="1400" dirty="0"/>
              <a:t>     print("Correct")</a:t>
            </a:r>
          </a:p>
        </p:txBody>
      </p:sp>
      <p:sp>
        <p:nvSpPr>
          <p:cNvPr id="11" name="TextBox 10">
            <a:extLst>
              <a:ext uri="{FF2B5EF4-FFF2-40B4-BE49-F238E27FC236}">
                <a16:creationId xmlns:a16="http://schemas.microsoft.com/office/drawing/2014/main" id="{40AA8FE7-A57F-C344-8ED9-DD46C04BDAAB}"/>
              </a:ext>
            </a:extLst>
          </p:cNvPr>
          <p:cNvSpPr txBox="1"/>
          <p:nvPr/>
        </p:nvSpPr>
        <p:spPr>
          <a:xfrm>
            <a:off x="6169798" y="2166695"/>
            <a:ext cx="5184000" cy="954107"/>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4 (It runs, but only prints 1 to 4.)</a:t>
            </a:r>
          </a:p>
          <a:p>
            <a:endParaRPr lang="en-GB" sz="1400" dirty="0"/>
          </a:p>
          <a:p>
            <a:r>
              <a:rPr lang="en-GB" sz="1400" dirty="0"/>
              <a:t>for </a:t>
            </a:r>
            <a:r>
              <a:rPr lang="en-GB" sz="1400" dirty="0" err="1"/>
              <a:t>i</a:t>
            </a:r>
            <a:r>
              <a:rPr lang="en-GB" sz="1400" dirty="0"/>
              <a:t> in range(1, 5):</a:t>
            </a:r>
          </a:p>
          <a:p>
            <a:r>
              <a:rPr lang="en-GB" sz="1400" dirty="0"/>
              <a:t>     print(</a:t>
            </a:r>
            <a:r>
              <a:rPr lang="en-GB" sz="1400" dirty="0" err="1"/>
              <a:t>i</a:t>
            </a:r>
            <a:r>
              <a:rPr lang="en-GB" sz="1400" dirty="0"/>
              <a:t>)</a:t>
            </a:r>
          </a:p>
        </p:txBody>
      </p:sp>
      <p:sp>
        <p:nvSpPr>
          <p:cNvPr id="12" name="TextBox 11">
            <a:extLst>
              <a:ext uri="{FF2B5EF4-FFF2-40B4-BE49-F238E27FC236}">
                <a16:creationId xmlns:a16="http://schemas.microsoft.com/office/drawing/2014/main" id="{0AF34F50-B798-7953-BCE5-0205C0974B3F}"/>
              </a:ext>
            </a:extLst>
          </p:cNvPr>
          <p:cNvSpPr txBox="1"/>
          <p:nvPr/>
        </p:nvSpPr>
        <p:spPr>
          <a:xfrm>
            <a:off x="6169800" y="3309073"/>
            <a:ext cx="5184000" cy="738664"/>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5 (The program crashes when it runs.)</a:t>
            </a:r>
          </a:p>
          <a:p>
            <a:endParaRPr lang="en-GB" sz="1400" b="1" dirty="0"/>
          </a:p>
          <a:p>
            <a:r>
              <a:rPr lang="en-GB" sz="1400" dirty="0"/>
              <a:t>print("Score: " + 10)</a:t>
            </a:r>
          </a:p>
        </p:txBody>
      </p:sp>
    </p:spTree>
    <p:extLst>
      <p:ext uri="{BB962C8B-B14F-4D97-AF65-F5344CB8AC3E}">
        <p14:creationId xmlns:p14="http://schemas.microsoft.com/office/powerpoint/2010/main" val="2776784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01E95-DFCD-2667-3AEC-09AD15AD14D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9C54A8F-8357-68E6-4A33-985F525B1A76}"/>
              </a:ext>
            </a:extLst>
          </p:cNvPr>
          <p:cNvSpPr>
            <a:spLocks noGrp="1"/>
          </p:cNvSpPr>
          <p:nvPr>
            <p:ph type="title"/>
          </p:nvPr>
        </p:nvSpPr>
        <p:spPr/>
        <p:txBody>
          <a:bodyPr/>
          <a:lstStyle/>
          <a:p>
            <a:r>
              <a:rPr lang="en-GB" b="1" dirty="0"/>
              <a:t>Syntax error or logic error? (answers)</a:t>
            </a:r>
          </a:p>
        </p:txBody>
      </p:sp>
      <p:sp>
        <p:nvSpPr>
          <p:cNvPr id="3" name="Content Placeholder 2">
            <a:extLst>
              <a:ext uri="{FF2B5EF4-FFF2-40B4-BE49-F238E27FC236}">
                <a16:creationId xmlns:a16="http://schemas.microsoft.com/office/drawing/2014/main" id="{8F63D30C-7E47-B99A-228D-B0A9E6336E2F}"/>
              </a:ext>
            </a:extLst>
          </p:cNvPr>
          <p:cNvSpPr>
            <a:spLocks noGrp="1"/>
          </p:cNvSpPr>
          <p:nvPr>
            <p:ph idx="1"/>
          </p:nvPr>
        </p:nvSpPr>
        <p:spPr>
          <a:xfrm>
            <a:off x="6169798" y="4672635"/>
            <a:ext cx="5184000" cy="1900007"/>
          </a:xfrm>
          <a:solidFill>
            <a:schemeClr val="accent3">
              <a:lumMod val="20000"/>
              <a:lumOff val="80000"/>
            </a:schemeClr>
          </a:solidFill>
        </p:spPr>
        <p:txBody>
          <a:bodyPr wrap="square" rtlCol="0">
            <a:spAutoFit/>
          </a:bodyPr>
          <a:lstStyle/>
          <a:p>
            <a:pPr marL="0" indent="0">
              <a:buNone/>
            </a:pPr>
            <a:r>
              <a:rPr lang="en-GB" sz="1400" dirty="0">
                <a:solidFill>
                  <a:schemeClr val="accent5"/>
                </a:solidFill>
              </a:rPr>
              <a:t>Scenario 6 (The program runs correctly, but the student says the result is wrong for their test case.)</a:t>
            </a:r>
          </a:p>
          <a:p>
            <a:pPr marL="0" indent="0">
              <a:buNone/>
            </a:pPr>
            <a:r>
              <a:rPr lang="en-GB" sz="1400" dirty="0"/>
              <a:t>age = 16</a:t>
            </a:r>
            <a:br>
              <a:rPr lang="en-GB" sz="1400" dirty="0"/>
            </a:br>
            <a:r>
              <a:rPr lang="en-GB" sz="1400" dirty="0"/>
              <a:t>if age &gt;= 18:</a:t>
            </a:r>
            <a:br>
              <a:rPr lang="en-GB" sz="1400" dirty="0"/>
            </a:br>
            <a:r>
              <a:rPr lang="en-GB" sz="1400" dirty="0"/>
              <a:t>     print("You can vote")</a:t>
            </a:r>
            <a:br>
              <a:rPr lang="en-GB" sz="1400" dirty="0"/>
            </a:br>
            <a:r>
              <a:rPr lang="en-GB" sz="1400" dirty="0"/>
              <a:t>else:</a:t>
            </a:r>
            <a:br>
              <a:rPr lang="en-GB" sz="1400" dirty="0"/>
            </a:br>
            <a:r>
              <a:rPr lang="en-GB" sz="1400" dirty="0"/>
              <a:t>     print("You cannot vote")</a:t>
            </a:r>
          </a:p>
          <a:p>
            <a:pPr marL="0" indent="0">
              <a:buNone/>
            </a:pPr>
            <a:r>
              <a:rPr lang="en-GB" sz="1400" b="1" i="1" dirty="0">
                <a:solidFill>
                  <a:srgbClr val="7030A0"/>
                </a:solidFill>
                <a:highlight>
                  <a:srgbClr val="FFFF00"/>
                </a:highlight>
              </a:rPr>
              <a:t>Logic Error – user logic is incorrect</a:t>
            </a:r>
          </a:p>
        </p:txBody>
      </p:sp>
      <p:sp>
        <p:nvSpPr>
          <p:cNvPr id="8" name="TextBox 7">
            <a:extLst>
              <a:ext uri="{FF2B5EF4-FFF2-40B4-BE49-F238E27FC236}">
                <a16:creationId xmlns:a16="http://schemas.microsoft.com/office/drawing/2014/main" id="{B25B073F-A06A-D00F-056E-2C81FE2A313F}"/>
              </a:ext>
            </a:extLst>
          </p:cNvPr>
          <p:cNvSpPr txBox="1"/>
          <p:nvPr/>
        </p:nvSpPr>
        <p:spPr>
          <a:xfrm>
            <a:off x="838200" y="1921933"/>
            <a:ext cx="5184000" cy="1169551"/>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1 (The program will not run and shows an error message.)</a:t>
            </a:r>
          </a:p>
          <a:p>
            <a:endParaRPr lang="en-GB" sz="1400" i="1" dirty="0"/>
          </a:p>
          <a:p>
            <a:r>
              <a:rPr lang="en-GB" sz="1400" i="1" dirty="0"/>
              <a:t>print("Hello World“</a:t>
            </a:r>
            <a:r>
              <a:rPr lang="en-GB" sz="1400" b="1" i="1" dirty="0">
                <a:solidFill>
                  <a:srgbClr val="7030A0"/>
                </a:solidFill>
                <a:highlight>
                  <a:srgbClr val="FFFF00"/>
                </a:highlight>
              </a:rPr>
              <a:t>)</a:t>
            </a:r>
          </a:p>
          <a:p>
            <a:endParaRPr lang="en-GB" sz="1400" b="1" i="1" dirty="0">
              <a:solidFill>
                <a:srgbClr val="7030A0"/>
              </a:solidFill>
              <a:highlight>
                <a:srgbClr val="FFFF00"/>
              </a:highlight>
            </a:endParaRPr>
          </a:p>
          <a:p>
            <a:r>
              <a:rPr lang="en-GB" sz="1400" b="1" i="1" dirty="0">
                <a:solidFill>
                  <a:srgbClr val="7030A0"/>
                </a:solidFill>
                <a:highlight>
                  <a:srgbClr val="FFFF00"/>
                </a:highlight>
              </a:rPr>
              <a:t>Syntax error</a:t>
            </a:r>
          </a:p>
        </p:txBody>
      </p:sp>
      <p:sp>
        <p:nvSpPr>
          <p:cNvPr id="9" name="TextBox 8">
            <a:extLst>
              <a:ext uri="{FF2B5EF4-FFF2-40B4-BE49-F238E27FC236}">
                <a16:creationId xmlns:a16="http://schemas.microsoft.com/office/drawing/2014/main" id="{DE9B304F-E7BE-2427-AF01-4C681D4C7670}"/>
              </a:ext>
            </a:extLst>
          </p:cNvPr>
          <p:cNvSpPr txBox="1"/>
          <p:nvPr/>
        </p:nvSpPr>
        <p:spPr>
          <a:xfrm>
            <a:off x="838198" y="3162214"/>
            <a:ext cx="5184000" cy="1815882"/>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2 (The program runs, but gives the wrong answer)</a:t>
            </a:r>
          </a:p>
          <a:p>
            <a:endParaRPr lang="en-GB" sz="1400" i="1" dirty="0"/>
          </a:p>
          <a:p>
            <a:r>
              <a:rPr lang="en-GB" sz="1400" i="1" dirty="0"/>
              <a:t>price = 10</a:t>
            </a:r>
          </a:p>
          <a:p>
            <a:r>
              <a:rPr lang="en-GB" sz="1400" i="1" dirty="0"/>
              <a:t>quantity = 5</a:t>
            </a:r>
          </a:p>
          <a:p>
            <a:r>
              <a:rPr lang="en-GB" sz="1400" i="1" dirty="0"/>
              <a:t>total = price </a:t>
            </a:r>
            <a:r>
              <a:rPr lang="en-GB" sz="1400" b="1" i="1" dirty="0">
                <a:solidFill>
                  <a:srgbClr val="7030A0"/>
                </a:solidFill>
                <a:highlight>
                  <a:srgbClr val="FFFF00"/>
                </a:highlight>
              </a:rPr>
              <a:t>*</a:t>
            </a:r>
            <a:r>
              <a:rPr lang="en-GB" sz="1400" i="1" dirty="0"/>
              <a:t> quantity</a:t>
            </a:r>
          </a:p>
          <a:p>
            <a:r>
              <a:rPr lang="en-GB" sz="1400" i="1" dirty="0"/>
              <a:t>print(total)</a:t>
            </a:r>
          </a:p>
          <a:p>
            <a:endParaRPr lang="en-GB" sz="1400" i="1" dirty="0"/>
          </a:p>
          <a:p>
            <a:r>
              <a:rPr lang="en-GB" sz="1400" b="1" i="1" dirty="0">
                <a:solidFill>
                  <a:srgbClr val="7030A0"/>
                </a:solidFill>
                <a:highlight>
                  <a:srgbClr val="FFFF00"/>
                </a:highlight>
              </a:rPr>
              <a:t>Logic Error</a:t>
            </a:r>
          </a:p>
        </p:txBody>
      </p:sp>
      <p:sp>
        <p:nvSpPr>
          <p:cNvPr id="10" name="TextBox 9">
            <a:extLst>
              <a:ext uri="{FF2B5EF4-FFF2-40B4-BE49-F238E27FC236}">
                <a16:creationId xmlns:a16="http://schemas.microsoft.com/office/drawing/2014/main" id="{D6738424-838D-A1C9-04C3-57ECF69528E9}"/>
              </a:ext>
            </a:extLst>
          </p:cNvPr>
          <p:cNvSpPr txBox="1"/>
          <p:nvPr/>
        </p:nvSpPr>
        <p:spPr>
          <a:xfrm>
            <a:off x="838198" y="5067234"/>
            <a:ext cx="5184000" cy="1384995"/>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3 (The program will not run.)</a:t>
            </a:r>
          </a:p>
          <a:p>
            <a:endParaRPr lang="en-GB" sz="1400" dirty="0"/>
          </a:p>
          <a:p>
            <a:r>
              <a:rPr lang="en-GB" sz="1400" dirty="0"/>
              <a:t>if x =</a:t>
            </a:r>
            <a:r>
              <a:rPr lang="en-GB" sz="1400" b="1" dirty="0">
                <a:solidFill>
                  <a:srgbClr val="7030A0"/>
                </a:solidFill>
                <a:highlight>
                  <a:srgbClr val="FFFF00"/>
                </a:highlight>
              </a:rPr>
              <a:t>=</a:t>
            </a:r>
            <a:r>
              <a:rPr lang="en-GB" sz="1400" dirty="0"/>
              <a:t> 5:</a:t>
            </a:r>
            <a:br>
              <a:rPr lang="en-GB" sz="1400" dirty="0"/>
            </a:br>
            <a:r>
              <a:rPr lang="en-GB" sz="1400" dirty="0"/>
              <a:t>     print("Correct")</a:t>
            </a:r>
          </a:p>
          <a:p>
            <a:endParaRPr lang="en-GB" sz="1400" dirty="0"/>
          </a:p>
          <a:p>
            <a:r>
              <a:rPr lang="en-GB" sz="1400" b="1" i="1" dirty="0">
                <a:solidFill>
                  <a:srgbClr val="7030A0"/>
                </a:solidFill>
                <a:highlight>
                  <a:srgbClr val="FFFF00"/>
                </a:highlight>
              </a:rPr>
              <a:t>Syntax error</a:t>
            </a:r>
          </a:p>
        </p:txBody>
      </p:sp>
      <p:sp>
        <p:nvSpPr>
          <p:cNvPr id="11" name="TextBox 10">
            <a:extLst>
              <a:ext uri="{FF2B5EF4-FFF2-40B4-BE49-F238E27FC236}">
                <a16:creationId xmlns:a16="http://schemas.microsoft.com/office/drawing/2014/main" id="{1A10F5DF-D08B-7384-2D61-66DCECDCAD92}"/>
              </a:ext>
            </a:extLst>
          </p:cNvPr>
          <p:cNvSpPr txBox="1"/>
          <p:nvPr/>
        </p:nvSpPr>
        <p:spPr>
          <a:xfrm>
            <a:off x="6169798" y="1918864"/>
            <a:ext cx="5184000" cy="1384995"/>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4 (It runs, but only prints 1 to 4. and the user wants 1 to 5)</a:t>
            </a:r>
          </a:p>
          <a:p>
            <a:endParaRPr lang="en-GB" sz="1400" dirty="0"/>
          </a:p>
          <a:p>
            <a:r>
              <a:rPr lang="en-GB" sz="1400" dirty="0"/>
              <a:t>for </a:t>
            </a:r>
            <a:r>
              <a:rPr lang="en-GB" sz="1400" dirty="0" err="1"/>
              <a:t>i</a:t>
            </a:r>
            <a:r>
              <a:rPr lang="en-GB" sz="1400" dirty="0"/>
              <a:t> in range(1, </a:t>
            </a:r>
            <a:r>
              <a:rPr lang="en-GB" sz="1400" b="1" dirty="0">
                <a:solidFill>
                  <a:srgbClr val="7030A0"/>
                </a:solidFill>
                <a:highlight>
                  <a:srgbClr val="FFFF00"/>
                </a:highlight>
              </a:rPr>
              <a:t>6</a:t>
            </a:r>
            <a:r>
              <a:rPr lang="en-GB" sz="1400" dirty="0"/>
              <a:t>):</a:t>
            </a:r>
          </a:p>
          <a:p>
            <a:r>
              <a:rPr lang="en-GB" sz="1400" dirty="0"/>
              <a:t>     print(</a:t>
            </a:r>
            <a:r>
              <a:rPr lang="en-GB" sz="1400" dirty="0" err="1"/>
              <a:t>i</a:t>
            </a:r>
            <a:r>
              <a:rPr lang="en-GB" sz="1400" dirty="0"/>
              <a:t>)</a:t>
            </a:r>
          </a:p>
          <a:p>
            <a:endParaRPr lang="en-GB" sz="1400" dirty="0"/>
          </a:p>
          <a:p>
            <a:r>
              <a:rPr lang="en-GB" sz="1400" b="1" i="1" dirty="0">
                <a:solidFill>
                  <a:srgbClr val="7030A0"/>
                </a:solidFill>
                <a:highlight>
                  <a:srgbClr val="FFFF00"/>
                </a:highlight>
              </a:rPr>
              <a:t>Logic Error</a:t>
            </a:r>
          </a:p>
        </p:txBody>
      </p:sp>
      <p:sp>
        <p:nvSpPr>
          <p:cNvPr id="12" name="TextBox 11">
            <a:extLst>
              <a:ext uri="{FF2B5EF4-FFF2-40B4-BE49-F238E27FC236}">
                <a16:creationId xmlns:a16="http://schemas.microsoft.com/office/drawing/2014/main" id="{695172AD-5725-A00A-3760-42371507FE0B}"/>
              </a:ext>
            </a:extLst>
          </p:cNvPr>
          <p:cNvSpPr txBox="1"/>
          <p:nvPr/>
        </p:nvSpPr>
        <p:spPr>
          <a:xfrm>
            <a:off x="6169798" y="3401248"/>
            <a:ext cx="5184000" cy="1169551"/>
          </a:xfrm>
          <a:prstGeom prst="rect">
            <a:avLst/>
          </a:prstGeom>
          <a:solidFill>
            <a:schemeClr val="accent3">
              <a:lumMod val="20000"/>
              <a:lumOff val="80000"/>
            </a:schemeClr>
          </a:solidFill>
        </p:spPr>
        <p:txBody>
          <a:bodyPr wrap="square" rtlCol="0">
            <a:spAutoFit/>
          </a:bodyPr>
          <a:lstStyle/>
          <a:p>
            <a:r>
              <a:rPr lang="en-GB" sz="1400" dirty="0">
                <a:solidFill>
                  <a:schemeClr val="accent5"/>
                </a:solidFill>
              </a:rPr>
              <a:t>Scenario 5 (The program crashes when it runs.)</a:t>
            </a:r>
          </a:p>
          <a:p>
            <a:endParaRPr lang="en-GB" sz="1400" b="1" dirty="0"/>
          </a:p>
          <a:p>
            <a:r>
              <a:rPr lang="en-GB" sz="1400" dirty="0"/>
              <a:t>print("Score: " + </a:t>
            </a:r>
            <a:r>
              <a:rPr lang="en-GB" sz="1400" b="1" dirty="0">
                <a:solidFill>
                  <a:srgbClr val="7030A0"/>
                </a:solidFill>
                <a:highlight>
                  <a:srgbClr val="FFFF00"/>
                </a:highlight>
              </a:rPr>
              <a:t>str(</a:t>
            </a:r>
            <a:r>
              <a:rPr lang="en-GB" sz="1400" dirty="0"/>
              <a:t>10</a:t>
            </a:r>
            <a:r>
              <a:rPr lang="en-GB" sz="1400" b="1" dirty="0">
                <a:solidFill>
                  <a:srgbClr val="7030A0"/>
                </a:solidFill>
                <a:highlight>
                  <a:srgbClr val="FFFF00"/>
                </a:highlight>
              </a:rPr>
              <a:t>)</a:t>
            </a:r>
            <a:r>
              <a:rPr lang="en-GB" sz="1400" dirty="0"/>
              <a:t>)</a:t>
            </a:r>
          </a:p>
          <a:p>
            <a:endParaRPr lang="en-GB" sz="1400" b="1" i="1" dirty="0">
              <a:solidFill>
                <a:srgbClr val="7030A0"/>
              </a:solidFill>
              <a:highlight>
                <a:srgbClr val="FFFF00"/>
              </a:highlight>
            </a:endParaRPr>
          </a:p>
          <a:p>
            <a:r>
              <a:rPr lang="en-GB" sz="1400" b="1" i="1" dirty="0">
                <a:solidFill>
                  <a:srgbClr val="7030A0"/>
                </a:solidFill>
                <a:highlight>
                  <a:srgbClr val="FFFF00"/>
                </a:highlight>
              </a:rPr>
              <a:t>Syntax error</a:t>
            </a:r>
          </a:p>
        </p:txBody>
      </p:sp>
    </p:spTree>
    <p:extLst>
      <p:ext uri="{BB962C8B-B14F-4D97-AF65-F5344CB8AC3E}">
        <p14:creationId xmlns:p14="http://schemas.microsoft.com/office/powerpoint/2010/main" val="2308446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76DE0-9461-DEE8-FE23-809A8ED33140}"/>
              </a:ext>
            </a:extLst>
          </p:cNvPr>
          <p:cNvSpPr>
            <a:spLocks noGrp="1"/>
          </p:cNvSpPr>
          <p:nvPr>
            <p:ph type="title"/>
          </p:nvPr>
        </p:nvSpPr>
        <p:spPr>
          <a:xfrm>
            <a:off x="838200" y="743743"/>
            <a:ext cx="10515600" cy="2685256"/>
          </a:xfrm>
        </p:spPr>
        <p:txBody>
          <a:bodyPr>
            <a:normAutofit/>
          </a:bodyPr>
          <a:lstStyle/>
          <a:p>
            <a:r>
              <a:rPr lang="en-GB" b="1" dirty="0"/>
              <a:t>Topic: </a:t>
            </a:r>
            <a:r>
              <a:rPr lang="en-GB" dirty="0"/>
              <a:t>KS3 Python101</a:t>
            </a:r>
            <a:br>
              <a:rPr lang="en-GB" dirty="0"/>
            </a:br>
            <a:r>
              <a:rPr lang="en-GB" b="1" dirty="0"/>
              <a:t>Title:</a:t>
            </a:r>
            <a:r>
              <a:rPr lang="en-GB" dirty="0"/>
              <a:t> L1 - Getting started with Python</a:t>
            </a:r>
            <a:br>
              <a:rPr lang="en-GB" dirty="0"/>
            </a:br>
            <a:r>
              <a:rPr lang="en-GB" b="1" dirty="0"/>
              <a:t>Date:</a:t>
            </a:r>
            <a:r>
              <a:rPr lang="en-GB" dirty="0"/>
              <a:t> </a:t>
            </a:r>
            <a:fld id="{66E32CDC-76D8-4F5D-99B4-B63DFD2E6452}" type="datetime1">
              <a:rPr lang="en-GB"/>
              <a:pPr/>
              <a:t>31/03/2026</a:t>
            </a:fld>
            <a:endParaRPr lang="en-GB" dirty="0"/>
          </a:p>
        </p:txBody>
      </p:sp>
      <p:sp>
        <p:nvSpPr>
          <p:cNvPr id="3" name="Subtitle 2">
            <a:extLst>
              <a:ext uri="{FF2B5EF4-FFF2-40B4-BE49-F238E27FC236}">
                <a16:creationId xmlns:a16="http://schemas.microsoft.com/office/drawing/2014/main" id="{8BFED71F-8CDA-767C-E218-6F25896218A1}"/>
              </a:ext>
            </a:extLst>
          </p:cNvPr>
          <p:cNvSpPr>
            <a:spLocks noGrp="1"/>
          </p:cNvSpPr>
          <p:nvPr>
            <p:ph idx="1"/>
          </p:nvPr>
        </p:nvSpPr>
        <p:spPr>
          <a:xfrm>
            <a:off x="838200" y="3428999"/>
            <a:ext cx="10515600" cy="2747963"/>
          </a:xfrm>
        </p:spPr>
        <p:txBody>
          <a:bodyPr/>
          <a:lstStyle/>
          <a:p>
            <a:endParaRPr lang="en-GB" u="sng" dirty="0"/>
          </a:p>
        </p:txBody>
      </p:sp>
    </p:spTree>
    <p:extLst>
      <p:ext uri="{BB962C8B-B14F-4D97-AF65-F5344CB8AC3E}">
        <p14:creationId xmlns:p14="http://schemas.microsoft.com/office/powerpoint/2010/main" val="1090794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54071-E9A2-3256-683E-802A2353E810}"/>
              </a:ext>
            </a:extLst>
          </p:cNvPr>
          <p:cNvSpPr>
            <a:spLocks noGrp="1"/>
          </p:cNvSpPr>
          <p:nvPr>
            <p:ph type="title"/>
          </p:nvPr>
        </p:nvSpPr>
        <p:spPr/>
        <p:txBody>
          <a:bodyPr/>
          <a:lstStyle/>
          <a:p>
            <a:r>
              <a:rPr lang="en-GB" b="1" dirty="0"/>
              <a:t>Knowledge Objectives</a:t>
            </a:r>
          </a:p>
        </p:txBody>
      </p:sp>
      <p:graphicFrame>
        <p:nvGraphicFramePr>
          <p:cNvPr id="4" name="Table 4">
            <a:extLst>
              <a:ext uri="{FF2B5EF4-FFF2-40B4-BE49-F238E27FC236}">
                <a16:creationId xmlns:a16="http://schemas.microsoft.com/office/drawing/2014/main" id="{3666C24B-7589-4147-8B5D-12F563627399}"/>
              </a:ext>
            </a:extLst>
          </p:cNvPr>
          <p:cNvGraphicFramePr>
            <a:graphicFrameLocks noGrp="1"/>
          </p:cNvGraphicFramePr>
          <p:nvPr>
            <p:ph idx="1"/>
            <p:extLst>
              <p:ext uri="{D42A27DB-BD31-4B8C-83A1-F6EECF244321}">
                <p14:modId xmlns:p14="http://schemas.microsoft.com/office/powerpoint/2010/main" val="366996485"/>
              </p:ext>
            </p:extLst>
          </p:nvPr>
        </p:nvGraphicFramePr>
        <p:xfrm>
          <a:off x="838200" y="2159000"/>
          <a:ext cx="10515600" cy="2724004"/>
        </p:xfrm>
        <a:graphic>
          <a:graphicData uri="http://schemas.openxmlformats.org/drawingml/2006/table">
            <a:tbl>
              <a:tblPr firstRow="1" bandRow="1">
                <a:tableStyleId>{5C22544A-7EE6-4342-B048-85BDC9FD1C3A}</a:tableStyleId>
              </a:tblPr>
              <a:tblGrid>
                <a:gridCol w="8075064">
                  <a:extLst>
                    <a:ext uri="{9D8B030D-6E8A-4147-A177-3AD203B41FA5}">
                      <a16:colId xmlns:a16="http://schemas.microsoft.com/office/drawing/2014/main" val="4211344500"/>
                    </a:ext>
                  </a:extLst>
                </a:gridCol>
                <a:gridCol w="2440536">
                  <a:extLst>
                    <a:ext uri="{9D8B030D-6E8A-4147-A177-3AD203B41FA5}">
                      <a16:colId xmlns:a16="http://schemas.microsoft.com/office/drawing/2014/main" val="226719734"/>
                    </a:ext>
                  </a:extLst>
                </a:gridCol>
              </a:tblGrid>
              <a:tr h="195184">
                <a:tc>
                  <a:txBody>
                    <a:bodyPr/>
                    <a:lstStyle/>
                    <a:p>
                      <a:r>
                        <a:rPr lang="en-GB" dirty="0"/>
                        <a:t>Learning objectives</a:t>
                      </a:r>
                    </a:p>
                  </a:txBody>
                  <a:tcPr/>
                </a:tc>
                <a:tc>
                  <a:txBody>
                    <a:bodyPr/>
                    <a:lstStyle/>
                    <a:p>
                      <a:endParaRPr lang="en-GB" dirty="0"/>
                    </a:p>
                  </a:txBody>
                  <a:tcPr/>
                </a:tc>
                <a:extLst>
                  <a:ext uri="{0D108BD9-81ED-4DB2-BD59-A6C34878D82A}">
                    <a16:rowId xmlns:a16="http://schemas.microsoft.com/office/drawing/2014/main" val="1638800274"/>
                  </a:ext>
                </a:extLst>
              </a:tr>
              <a:tr h="2358244">
                <a:tc>
                  <a:txBody>
                    <a:bodyPr/>
                    <a:lstStyle/>
                    <a:p>
                      <a:pPr marL="285750" indent="-285750">
                        <a:buFont typeface="Arial" panose="020B0604020202020204" pitchFamily="34" charset="0"/>
                        <a:buChar char="•"/>
                      </a:pPr>
                      <a:r>
                        <a:rPr lang="en-GB" dirty="0"/>
                        <a:t>What Python is</a:t>
                      </a:r>
                    </a:p>
                    <a:p>
                      <a:pPr marL="285750" indent="-285750">
                        <a:buFont typeface="Arial" panose="020B0604020202020204" pitchFamily="34" charset="0"/>
                        <a:buChar char="•"/>
                      </a:pPr>
                      <a:r>
                        <a:rPr lang="en-GB" dirty="0"/>
                        <a:t>What an IDE is</a:t>
                      </a:r>
                    </a:p>
                    <a:p>
                      <a:pPr marL="285750" indent="-285750">
                        <a:buFont typeface="Arial" panose="020B0604020202020204" pitchFamily="34" charset="0"/>
                        <a:buChar char="•"/>
                      </a:pPr>
                      <a:r>
                        <a:rPr lang="en-GB" dirty="0"/>
                        <a:t>How to load the Python programming environment </a:t>
                      </a:r>
                    </a:p>
                    <a:p>
                      <a:pPr marL="285750" indent="-285750">
                        <a:buFont typeface="Arial" panose="020B0604020202020204" pitchFamily="34" charset="0"/>
                        <a:buChar char="•"/>
                      </a:pPr>
                      <a:r>
                        <a:rPr lang="en-GB" dirty="0"/>
                        <a:t>How to print information to the screen</a:t>
                      </a:r>
                    </a:p>
                    <a:p>
                      <a:pPr marL="285750" indent="-285750">
                        <a:buFont typeface="Arial" panose="020B0604020202020204" pitchFamily="34" charset="0"/>
                        <a:buChar char="•"/>
                      </a:pPr>
                      <a:r>
                        <a:rPr lang="en-GB" dirty="0"/>
                        <a:t>How to create and run a program</a:t>
                      </a:r>
                    </a:p>
                    <a:p>
                      <a:pPr marL="285750" indent="-285750">
                        <a:buFont typeface="Arial" panose="020B0604020202020204" pitchFamily="34" charset="0"/>
                        <a:buChar char="•"/>
                      </a:pPr>
                      <a:r>
                        <a:rPr lang="en-GB" dirty="0"/>
                        <a:t>How to Save and open a program</a:t>
                      </a:r>
                    </a:p>
                    <a:p>
                      <a:pPr marL="285750" indent="-285750">
                        <a:buFont typeface="Arial" panose="020B0604020202020204" pitchFamily="34" charset="0"/>
                        <a:buChar char="•"/>
                      </a:pPr>
                      <a:r>
                        <a:rPr lang="en-GB" dirty="0"/>
                        <a:t>Types of error messages</a:t>
                      </a:r>
                    </a:p>
                  </a:txBody>
                  <a:tcPr/>
                </a:tc>
                <a:tc>
                  <a:txBody>
                    <a:bodyPr/>
                    <a:lstStyle/>
                    <a:p>
                      <a:endParaRPr lang="en-GB" sz="1800" kern="1200" dirty="0">
                        <a:solidFill>
                          <a:schemeClr val="dk1"/>
                        </a:solidFill>
                        <a:latin typeface="+mn-lt"/>
                        <a:ea typeface="+mn-ea"/>
                        <a:cs typeface="+mn-cs"/>
                      </a:endParaRPr>
                    </a:p>
                  </a:txBody>
                  <a:tcPr/>
                </a:tc>
                <a:extLst>
                  <a:ext uri="{0D108BD9-81ED-4DB2-BD59-A6C34878D82A}">
                    <a16:rowId xmlns:a16="http://schemas.microsoft.com/office/drawing/2014/main" val="3591101869"/>
                  </a:ext>
                </a:extLst>
              </a:tr>
            </a:tbl>
          </a:graphicData>
        </a:graphic>
      </p:graphicFrame>
    </p:spTree>
    <p:extLst>
      <p:ext uri="{BB962C8B-B14F-4D97-AF65-F5344CB8AC3E}">
        <p14:creationId xmlns:p14="http://schemas.microsoft.com/office/powerpoint/2010/main" val="2953972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88FF-A4F0-E040-CB64-6F9C054568B0}"/>
              </a:ext>
            </a:extLst>
          </p:cNvPr>
          <p:cNvSpPr>
            <a:spLocks noGrp="1"/>
          </p:cNvSpPr>
          <p:nvPr>
            <p:ph type="title"/>
          </p:nvPr>
        </p:nvSpPr>
        <p:spPr/>
        <p:txBody>
          <a:bodyPr/>
          <a:lstStyle/>
          <a:p>
            <a:r>
              <a:rPr lang="en-GB" b="1" dirty="0"/>
              <a:t>Keyword</a:t>
            </a:r>
          </a:p>
        </p:txBody>
      </p:sp>
      <p:sp>
        <p:nvSpPr>
          <p:cNvPr id="3" name="Content Placeholder 2">
            <a:extLst>
              <a:ext uri="{FF2B5EF4-FFF2-40B4-BE49-F238E27FC236}">
                <a16:creationId xmlns:a16="http://schemas.microsoft.com/office/drawing/2014/main" id="{45F6CCCC-C52B-0B43-4F5E-0A44278754A2}"/>
              </a:ext>
            </a:extLst>
          </p:cNvPr>
          <p:cNvSpPr>
            <a:spLocks noGrp="1"/>
          </p:cNvSpPr>
          <p:nvPr>
            <p:ph idx="1"/>
          </p:nvPr>
        </p:nvSpPr>
        <p:spPr>
          <a:xfrm>
            <a:off x="838200" y="2158999"/>
            <a:ext cx="5184000" cy="4017964"/>
          </a:xfrm>
          <a:solidFill>
            <a:schemeClr val="accent6">
              <a:lumMod val="20000"/>
              <a:lumOff val="80000"/>
            </a:schemeClr>
          </a:solidFill>
        </p:spPr>
        <p:txBody>
          <a:bodyPr>
            <a:normAutofit/>
          </a:bodyPr>
          <a:lstStyle/>
          <a:p>
            <a:r>
              <a:rPr lang="en-GB" sz="2000" b="1" dirty="0"/>
              <a:t>Keyword: </a:t>
            </a:r>
            <a:r>
              <a:rPr lang="en-GB" sz="2000" dirty="0"/>
              <a:t>Python</a:t>
            </a:r>
          </a:p>
          <a:p>
            <a:r>
              <a:rPr lang="en-GB" sz="2000" b="1" dirty="0"/>
              <a:t>Definition: </a:t>
            </a:r>
            <a:r>
              <a:rPr lang="en-GB" sz="2000" dirty="0"/>
              <a:t>A high-level programming language used to write instructions that a computer can understand and execute.</a:t>
            </a:r>
          </a:p>
          <a:p>
            <a:r>
              <a:rPr lang="en-GB" sz="2000" b="1" dirty="0"/>
              <a:t>Synonyms:</a:t>
            </a:r>
          </a:p>
          <a:p>
            <a:pPr lvl="1"/>
            <a:r>
              <a:rPr lang="en-GB" sz="2000" dirty="0"/>
              <a:t>Programming language</a:t>
            </a:r>
          </a:p>
          <a:p>
            <a:pPr lvl="1"/>
            <a:r>
              <a:rPr lang="en-GB" sz="2000" dirty="0"/>
              <a:t>Scripting language</a:t>
            </a:r>
          </a:p>
          <a:p>
            <a:pPr lvl="1"/>
            <a:r>
              <a:rPr lang="en-GB" sz="2000" dirty="0"/>
              <a:t>High-level language</a:t>
            </a:r>
          </a:p>
        </p:txBody>
      </p:sp>
      <p:sp>
        <p:nvSpPr>
          <p:cNvPr id="4" name="Content Placeholder 2">
            <a:extLst>
              <a:ext uri="{FF2B5EF4-FFF2-40B4-BE49-F238E27FC236}">
                <a16:creationId xmlns:a16="http://schemas.microsoft.com/office/drawing/2014/main" id="{CD01D348-7768-4FD8-EE4E-D90FA05E740A}"/>
              </a:ext>
            </a:extLst>
          </p:cNvPr>
          <p:cNvSpPr txBox="1">
            <a:spLocks/>
          </p:cNvSpPr>
          <p:nvPr/>
        </p:nvSpPr>
        <p:spPr>
          <a:xfrm>
            <a:off x="6169802" y="2158999"/>
            <a:ext cx="5184000" cy="4017964"/>
          </a:xfrm>
          <a:prstGeom prst="rect">
            <a:avLst/>
          </a:prstGeom>
          <a:solidFill>
            <a:schemeClr val="accent6">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b="1" dirty="0"/>
              <a:t>Keyword: </a:t>
            </a:r>
            <a:r>
              <a:rPr lang="en-GB" sz="2000" dirty="0"/>
              <a:t>IDE (Integrated Development Environment)</a:t>
            </a:r>
          </a:p>
          <a:p>
            <a:r>
              <a:rPr lang="en-GB" sz="2000" b="1" dirty="0"/>
              <a:t>Definition: </a:t>
            </a:r>
            <a:r>
              <a:rPr lang="en-GB" sz="2000" dirty="0"/>
              <a:t>An </a:t>
            </a:r>
            <a:r>
              <a:rPr lang="en-GB" sz="2000" b="1" dirty="0"/>
              <a:t>IDE</a:t>
            </a:r>
            <a:r>
              <a:rPr lang="en-GB" sz="2000" dirty="0"/>
              <a:t> is a software application that provides programmers with a complete set of tools to write, edit, run, and debug code in one place. It typically includes a code editor, compiler or interpreter, and debugging tools.</a:t>
            </a:r>
          </a:p>
          <a:p>
            <a:r>
              <a:rPr lang="en-GB" sz="2000" b="1" dirty="0"/>
              <a:t>Synonyms:</a:t>
            </a:r>
          </a:p>
          <a:p>
            <a:pPr lvl="1"/>
            <a:r>
              <a:rPr lang="en-GB" sz="2000" dirty="0"/>
              <a:t>Code editor (enhanced)</a:t>
            </a:r>
          </a:p>
          <a:p>
            <a:pPr lvl="1"/>
            <a:r>
              <a:rPr lang="en-GB" sz="2000" dirty="0"/>
              <a:t>Development environment</a:t>
            </a:r>
          </a:p>
          <a:p>
            <a:pPr lvl="1"/>
            <a:r>
              <a:rPr lang="en-GB" sz="2000" dirty="0"/>
              <a:t>Programming environment</a:t>
            </a:r>
          </a:p>
        </p:txBody>
      </p:sp>
    </p:spTree>
    <p:extLst>
      <p:ext uri="{BB962C8B-B14F-4D97-AF65-F5344CB8AC3E}">
        <p14:creationId xmlns:p14="http://schemas.microsoft.com/office/powerpoint/2010/main" val="2303182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dirty="0"/>
              <a:t>Launching a Python IDE</a:t>
            </a:r>
            <a:endParaRPr lang="en-GB" b="1" u="sng" dirty="0"/>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lstStyle/>
          <a:p>
            <a:r>
              <a:rPr lang="en-GB" dirty="0">
                <a:highlight>
                  <a:srgbClr val="FFFF00"/>
                </a:highlight>
              </a:rPr>
              <a:t>Demo from teacher:</a:t>
            </a:r>
          </a:p>
          <a:p>
            <a:pPr lvl="1"/>
            <a:r>
              <a:rPr lang="en-GB" dirty="0">
                <a:highlight>
                  <a:srgbClr val="FFFF00"/>
                </a:highlight>
              </a:rPr>
              <a:t>How to launch a Python IDE</a:t>
            </a:r>
          </a:p>
          <a:p>
            <a:pPr lvl="1"/>
            <a:r>
              <a:rPr lang="en-GB" dirty="0">
                <a:highlight>
                  <a:srgbClr val="FFFF00"/>
                </a:highlight>
              </a:rPr>
              <a:t>How to save python code</a:t>
            </a:r>
          </a:p>
          <a:p>
            <a:pPr lvl="1"/>
            <a:r>
              <a:rPr lang="en-GB" dirty="0">
                <a:highlight>
                  <a:srgbClr val="FFFF00"/>
                </a:highlight>
              </a:rPr>
              <a:t>How to run python code</a:t>
            </a:r>
          </a:p>
          <a:p>
            <a:pPr lvl="1"/>
            <a:r>
              <a:rPr lang="en-GB" dirty="0">
                <a:highlight>
                  <a:srgbClr val="FFFF00"/>
                </a:highlight>
              </a:rPr>
              <a:t>Syntax errors</a:t>
            </a:r>
          </a:p>
        </p:txBody>
      </p:sp>
    </p:spTree>
    <p:extLst>
      <p:ext uri="{BB962C8B-B14F-4D97-AF65-F5344CB8AC3E}">
        <p14:creationId xmlns:p14="http://schemas.microsoft.com/office/powerpoint/2010/main" val="2546807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2433D0-E8A9-0F15-9D52-B1145BCD07BF}"/>
              </a:ext>
            </a:extLst>
          </p:cNvPr>
          <p:cNvSpPr>
            <a:spLocks noGrp="1"/>
          </p:cNvSpPr>
          <p:nvPr>
            <p:ph type="title"/>
          </p:nvPr>
        </p:nvSpPr>
        <p:spPr/>
        <p:txBody>
          <a:bodyPr/>
          <a:lstStyle/>
          <a:p>
            <a:r>
              <a:rPr lang="en-GB" dirty="0"/>
              <a:t>Activity 1</a:t>
            </a:r>
          </a:p>
        </p:txBody>
      </p:sp>
      <p:sp>
        <p:nvSpPr>
          <p:cNvPr id="5" name="Content Placeholder 4">
            <a:extLst>
              <a:ext uri="{FF2B5EF4-FFF2-40B4-BE49-F238E27FC236}">
                <a16:creationId xmlns:a16="http://schemas.microsoft.com/office/drawing/2014/main" id="{74E146E6-75A8-1AF0-833D-3D718572CEA1}"/>
              </a:ext>
            </a:extLst>
          </p:cNvPr>
          <p:cNvSpPr>
            <a:spLocks noGrp="1"/>
          </p:cNvSpPr>
          <p:nvPr>
            <p:ph idx="1"/>
          </p:nvPr>
        </p:nvSpPr>
        <p:spPr>
          <a:xfrm>
            <a:off x="838200" y="2158999"/>
            <a:ext cx="5184000" cy="4017964"/>
          </a:xfrm>
          <a:solidFill>
            <a:schemeClr val="accent2">
              <a:lumMod val="20000"/>
              <a:lumOff val="80000"/>
            </a:schemeClr>
          </a:solidFill>
        </p:spPr>
        <p:txBody>
          <a:bodyPr/>
          <a:lstStyle/>
          <a:p>
            <a:r>
              <a:rPr lang="en-GB" dirty="0"/>
              <a:t>Create your first python project</a:t>
            </a:r>
          </a:p>
          <a:p>
            <a:pPr lvl="1"/>
            <a:r>
              <a:rPr lang="en-GB" b="1" dirty="0"/>
              <a:t>Hello-world.py</a:t>
            </a:r>
          </a:p>
        </p:txBody>
      </p:sp>
      <p:pic>
        <p:nvPicPr>
          <p:cNvPr id="6" name="Picture 5">
            <a:extLst>
              <a:ext uri="{FF2B5EF4-FFF2-40B4-BE49-F238E27FC236}">
                <a16:creationId xmlns:a16="http://schemas.microsoft.com/office/drawing/2014/main" id="{B21385C3-DB4C-79C4-A30F-C13EBF6C6444}"/>
              </a:ext>
            </a:extLst>
          </p:cNvPr>
          <p:cNvPicPr>
            <a:picLocks noChangeAspect="1"/>
          </p:cNvPicPr>
          <p:nvPr/>
        </p:nvPicPr>
        <p:blipFill>
          <a:blip r:embed="rId2"/>
          <a:stretch>
            <a:fillRect/>
          </a:stretch>
        </p:blipFill>
        <p:spPr>
          <a:xfrm>
            <a:off x="6266216" y="2158999"/>
            <a:ext cx="5184000" cy="1903941"/>
          </a:xfrm>
          <a:prstGeom prst="rect">
            <a:avLst/>
          </a:prstGeom>
        </p:spPr>
      </p:pic>
      <p:pic>
        <p:nvPicPr>
          <p:cNvPr id="8" name="Picture 7">
            <a:extLst>
              <a:ext uri="{FF2B5EF4-FFF2-40B4-BE49-F238E27FC236}">
                <a16:creationId xmlns:a16="http://schemas.microsoft.com/office/drawing/2014/main" id="{B5A06278-EC69-C56E-89FE-A3D6F917C2EA}"/>
              </a:ext>
            </a:extLst>
          </p:cNvPr>
          <p:cNvPicPr>
            <a:picLocks noChangeAspect="1"/>
          </p:cNvPicPr>
          <p:nvPr/>
        </p:nvPicPr>
        <p:blipFill>
          <a:blip r:embed="rId3"/>
          <a:stretch>
            <a:fillRect/>
          </a:stretch>
        </p:blipFill>
        <p:spPr>
          <a:xfrm>
            <a:off x="6266216" y="4045058"/>
            <a:ext cx="5184000" cy="1944001"/>
          </a:xfrm>
          <a:prstGeom prst="rect">
            <a:avLst/>
          </a:prstGeom>
        </p:spPr>
      </p:pic>
    </p:spTree>
    <p:extLst>
      <p:ext uri="{BB962C8B-B14F-4D97-AF65-F5344CB8AC3E}">
        <p14:creationId xmlns:p14="http://schemas.microsoft.com/office/powerpoint/2010/main" val="3836929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6B6A9-5DD2-ADEB-292F-125324D21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08DFF-2873-EE84-771C-66EEB6F5091A}"/>
              </a:ext>
            </a:extLst>
          </p:cNvPr>
          <p:cNvSpPr>
            <a:spLocks noGrp="1"/>
          </p:cNvSpPr>
          <p:nvPr>
            <p:ph type="title"/>
          </p:nvPr>
        </p:nvSpPr>
        <p:spPr/>
        <p:txBody>
          <a:bodyPr/>
          <a:lstStyle/>
          <a:p>
            <a:r>
              <a:rPr lang="en-GB" dirty="0"/>
              <a:t>Common Errors</a:t>
            </a:r>
            <a:endParaRPr lang="en-GB" b="1" u="sng" dirty="0"/>
          </a:p>
        </p:txBody>
      </p:sp>
      <p:sp>
        <p:nvSpPr>
          <p:cNvPr id="3" name="Content Placeholder 2">
            <a:extLst>
              <a:ext uri="{FF2B5EF4-FFF2-40B4-BE49-F238E27FC236}">
                <a16:creationId xmlns:a16="http://schemas.microsoft.com/office/drawing/2014/main" id="{139F5827-613E-6BF9-BB10-179189D24B2A}"/>
              </a:ext>
            </a:extLst>
          </p:cNvPr>
          <p:cNvSpPr>
            <a:spLocks noGrp="1"/>
          </p:cNvSpPr>
          <p:nvPr>
            <p:ph idx="1"/>
          </p:nvPr>
        </p:nvSpPr>
        <p:spPr/>
        <p:txBody>
          <a:bodyPr>
            <a:normAutofit/>
          </a:bodyPr>
          <a:lstStyle/>
          <a:p>
            <a:r>
              <a:rPr lang="en-GB" dirty="0"/>
              <a:t>Often when you write a program and you are testing it you will get an error message. There are 2 main types of error message:</a:t>
            </a:r>
          </a:p>
          <a:p>
            <a:pPr lvl="1"/>
            <a:r>
              <a:rPr lang="en-GB" b="1" dirty="0"/>
              <a:t>Syntax error: </a:t>
            </a:r>
          </a:p>
          <a:p>
            <a:pPr lvl="2"/>
            <a:r>
              <a:rPr lang="en-GB" dirty="0"/>
              <a:t>is an error in spelling or grammar. The error message will often tell you which line the error is on so that you can find it and solve it. When the program is compiled, it is strict when it checks and processes each command. If you mistype the name of a function or lay out the document wrong this will not be what it is expecting and so produce an error.</a:t>
            </a:r>
          </a:p>
          <a:p>
            <a:pPr lvl="1"/>
            <a:r>
              <a:rPr lang="en-GB" b="1" dirty="0"/>
              <a:t>Logic error:</a:t>
            </a:r>
          </a:p>
          <a:p>
            <a:pPr lvl="2"/>
            <a:r>
              <a:rPr lang="en-GB" dirty="0"/>
              <a:t>is a bug in a program that causes it to operate incorrectly/ you will not get an error message when you have an error message, however the expected outcome will not be correct. For example, if you check if a value is greater than 10 but accidentally use a less-than symbol rather than a greater-than symbol, this is a logic error </a:t>
            </a:r>
          </a:p>
        </p:txBody>
      </p:sp>
    </p:spTree>
    <p:extLst>
      <p:ext uri="{BB962C8B-B14F-4D97-AF65-F5344CB8AC3E}">
        <p14:creationId xmlns:p14="http://schemas.microsoft.com/office/powerpoint/2010/main" val="4254043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CB4CB9-72CB-BAC1-43E2-816CBC776D56}"/>
              </a:ext>
            </a:extLst>
          </p:cNvPr>
          <p:cNvSpPr>
            <a:spLocks noGrp="1"/>
          </p:cNvSpPr>
          <p:nvPr>
            <p:ph type="title"/>
          </p:nvPr>
        </p:nvSpPr>
        <p:spPr/>
        <p:txBody>
          <a:bodyPr/>
          <a:lstStyle/>
          <a:p>
            <a:r>
              <a:rPr lang="en-GB" b="1" dirty="0"/>
              <a:t>Activity 2</a:t>
            </a:r>
          </a:p>
        </p:txBody>
      </p:sp>
      <p:sp>
        <p:nvSpPr>
          <p:cNvPr id="5" name="Content Placeholder 4">
            <a:extLst>
              <a:ext uri="{FF2B5EF4-FFF2-40B4-BE49-F238E27FC236}">
                <a16:creationId xmlns:a16="http://schemas.microsoft.com/office/drawing/2014/main" id="{627B033E-F65F-E9C4-7141-B2906FD4D1AB}"/>
              </a:ext>
            </a:extLst>
          </p:cNvPr>
          <p:cNvSpPr>
            <a:spLocks noGrp="1"/>
          </p:cNvSpPr>
          <p:nvPr>
            <p:ph idx="1"/>
          </p:nvPr>
        </p:nvSpPr>
        <p:spPr>
          <a:xfrm>
            <a:off x="838200" y="2158999"/>
            <a:ext cx="5257800" cy="4017964"/>
          </a:xfrm>
          <a:solidFill>
            <a:schemeClr val="accent2">
              <a:lumMod val="20000"/>
              <a:lumOff val="80000"/>
            </a:schemeClr>
          </a:solidFill>
        </p:spPr>
        <p:txBody>
          <a:bodyPr/>
          <a:lstStyle/>
          <a:p>
            <a:r>
              <a:rPr lang="en-GB" dirty="0"/>
              <a:t>Amend </a:t>
            </a:r>
            <a:r>
              <a:rPr lang="en-GB" b="1" dirty="0"/>
              <a:t>hello-world.py </a:t>
            </a:r>
            <a:r>
              <a:rPr lang="en-GB" dirty="0"/>
              <a:t>so that it says “Hello” and then your name.</a:t>
            </a:r>
          </a:p>
          <a:p>
            <a:r>
              <a:rPr lang="en-GB" dirty="0"/>
              <a:t>Save the file as </a:t>
            </a:r>
            <a:r>
              <a:rPr lang="en-GB" b="1" dirty="0"/>
              <a:t>hello-name.py</a:t>
            </a:r>
          </a:p>
          <a:p>
            <a:r>
              <a:rPr lang="en-GB" dirty="0"/>
              <a:t>Run the code</a:t>
            </a:r>
          </a:p>
        </p:txBody>
      </p:sp>
      <p:pic>
        <p:nvPicPr>
          <p:cNvPr id="3" name="Picture 2">
            <a:extLst>
              <a:ext uri="{FF2B5EF4-FFF2-40B4-BE49-F238E27FC236}">
                <a16:creationId xmlns:a16="http://schemas.microsoft.com/office/drawing/2014/main" id="{EC340B49-9F47-880F-7987-1781FDDEA440}"/>
              </a:ext>
            </a:extLst>
          </p:cNvPr>
          <p:cNvPicPr>
            <a:picLocks noChangeAspect="1"/>
          </p:cNvPicPr>
          <p:nvPr/>
        </p:nvPicPr>
        <p:blipFill>
          <a:blip r:embed="rId2"/>
          <a:stretch>
            <a:fillRect/>
          </a:stretch>
        </p:blipFill>
        <p:spPr>
          <a:xfrm>
            <a:off x="6169800" y="2158999"/>
            <a:ext cx="5184000" cy="3415544"/>
          </a:xfrm>
          <a:prstGeom prst="rect">
            <a:avLst/>
          </a:prstGeom>
        </p:spPr>
      </p:pic>
    </p:spTree>
    <p:extLst>
      <p:ext uri="{BB962C8B-B14F-4D97-AF65-F5344CB8AC3E}">
        <p14:creationId xmlns:p14="http://schemas.microsoft.com/office/powerpoint/2010/main" val="3842909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D569E5-4BDA-065C-5D15-CF026DD92E05}"/>
              </a:ext>
            </a:extLst>
          </p:cNvPr>
          <p:cNvSpPr>
            <a:spLocks noGrp="1"/>
          </p:cNvSpPr>
          <p:nvPr>
            <p:ph type="title"/>
          </p:nvPr>
        </p:nvSpPr>
        <p:spPr/>
        <p:txBody>
          <a:bodyPr/>
          <a:lstStyle/>
          <a:p>
            <a:r>
              <a:rPr lang="en-GB" b="1" dirty="0"/>
              <a:t>Questions</a:t>
            </a:r>
          </a:p>
        </p:txBody>
      </p:sp>
      <p:sp>
        <p:nvSpPr>
          <p:cNvPr id="5" name="Content Placeholder 4">
            <a:extLst>
              <a:ext uri="{FF2B5EF4-FFF2-40B4-BE49-F238E27FC236}">
                <a16:creationId xmlns:a16="http://schemas.microsoft.com/office/drawing/2014/main" id="{520DC8AC-B017-9513-5140-7A9E2EE9FDB7}"/>
              </a:ext>
            </a:extLst>
          </p:cNvPr>
          <p:cNvSpPr>
            <a:spLocks noGrp="1"/>
          </p:cNvSpPr>
          <p:nvPr>
            <p:ph idx="1"/>
          </p:nvPr>
        </p:nvSpPr>
        <p:spPr/>
        <p:txBody>
          <a:bodyPr/>
          <a:lstStyle/>
          <a:p>
            <a:pPr marL="514350" indent="-514350">
              <a:buFont typeface="+mj-lt"/>
              <a:buAutoNum type="arabicPeriod"/>
            </a:pPr>
            <a:r>
              <a:rPr lang="en-GB" dirty="0"/>
              <a:t>Explain what Python is</a:t>
            </a:r>
          </a:p>
          <a:p>
            <a:pPr marL="514350" indent="-514350">
              <a:buFont typeface="+mj-lt"/>
              <a:buAutoNum type="arabicPeriod"/>
            </a:pPr>
            <a:r>
              <a:rPr lang="en-GB" dirty="0"/>
              <a:t>What is a Syntax error?</a:t>
            </a:r>
          </a:p>
          <a:p>
            <a:pPr marL="514350" indent="-514350">
              <a:buFont typeface="+mj-lt"/>
              <a:buAutoNum type="arabicPeriod"/>
            </a:pPr>
            <a:r>
              <a:rPr lang="en-GB" dirty="0"/>
              <a:t>What is a Logic error?</a:t>
            </a:r>
          </a:p>
          <a:p>
            <a:pPr marL="514350" indent="-514350">
              <a:buFont typeface="+mj-lt"/>
              <a:buAutoNum type="arabicPeriod"/>
            </a:pPr>
            <a:r>
              <a:rPr lang="en-GB" dirty="0"/>
              <a:t>What file extension does python use?</a:t>
            </a:r>
          </a:p>
          <a:p>
            <a:pPr marL="514350" indent="-514350">
              <a:buFont typeface="+mj-lt"/>
              <a:buAutoNum type="arabicPeriod"/>
            </a:pPr>
            <a:r>
              <a:rPr lang="en-GB" dirty="0"/>
              <a:t>What is an IDE?</a:t>
            </a:r>
          </a:p>
          <a:p>
            <a:endParaRPr lang="en-GB" dirty="0"/>
          </a:p>
        </p:txBody>
      </p:sp>
    </p:spTree>
    <p:extLst>
      <p:ext uri="{BB962C8B-B14F-4D97-AF65-F5344CB8AC3E}">
        <p14:creationId xmlns:p14="http://schemas.microsoft.com/office/powerpoint/2010/main" val="22461337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970A0F26BAE5E40950502EB18AE2306" ma:contentTypeVersion="12" ma:contentTypeDescription="Create a new document." ma:contentTypeScope="" ma:versionID="9548b167d6f91841ecb8a387cd175fcf">
  <xsd:schema xmlns:xsd="http://www.w3.org/2001/XMLSchema" xmlns:xs="http://www.w3.org/2001/XMLSchema" xmlns:p="http://schemas.microsoft.com/office/2006/metadata/properties" xmlns:ns2="5c348ab7-c4f6-46c3-b69b-b91d4db37fac" xmlns:ns3="44ba5890-ab2c-47f6-9d80-ec07230553a0" targetNamespace="http://schemas.microsoft.com/office/2006/metadata/properties" ma:root="true" ma:fieldsID="a86b4c7dd82f87ba5e131256ff5a2085" ns2:_="" ns3:_="">
    <xsd:import namespace="5c348ab7-c4f6-46c3-b69b-b91d4db37fac"/>
    <xsd:import namespace="44ba5890-ab2c-47f6-9d80-ec07230553a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348ab7-c4f6-46c3-b69b-b91d4db37f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323d69b0-bafc-4583-bcfa-a8714820763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4ba5890-ab2c-47f6-9d80-ec07230553a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297006e-c247-4f27-bed2-7d0f74b911a2}" ma:internalName="TaxCatchAll" ma:showField="CatchAllData" ma:web="44ba5890-ab2c-47f6-9d80-ec07230553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c348ab7-c4f6-46c3-b69b-b91d4db37fac">
      <Terms xmlns="http://schemas.microsoft.com/office/infopath/2007/PartnerControls"/>
    </lcf76f155ced4ddcb4097134ff3c332f>
    <TaxCatchAll xmlns="44ba5890-ab2c-47f6-9d80-ec07230553a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E3C71D-4864-4386-826B-A381E8954C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348ab7-c4f6-46c3-b69b-b91d4db37fac"/>
    <ds:schemaRef ds:uri="44ba5890-ab2c-47f6-9d80-ec07230553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CC8A7F-B0B9-4736-AA01-2B843821DF95}">
  <ds:schemaRefs>
    <ds:schemaRef ds:uri="http://schemas.microsoft.com/office/2006/metadata/properties"/>
    <ds:schemaRef ds:uri="http://schemas.microsoft.com/office/infopath/2007/PartnerControls"/>
    <ds:schemaRef ds:uri="5c348ab7-c4f6-46c3-b69b-b91d4db37fac"/>
    <ds:schemaRef ds:uri="44ba5890-ab2c-47f6-9d80-ec07230553a0"/>
  </ds:schemaRefs>
</ds:datastoreItem>
</file>

<file path=customXml/itemProps3.xml><?xml version="1.0" encoding="utf-8"?>
<ds:datastoreItem xmlns:ds="http://schemas.openxmlformats.org/officeDocument/2006/customXml" ds:itemID="{FF42EBAE-0E9F-4ED2-8A1C-3B355CADF2D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579</TotalTime>
  <Words>819</Words>
  <Application>Microsoft Office PowerPoint</Application>
  <PresentationFormat>Widescreen</PresentationFormat>
  <Paragraphs>111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Office Theme</vt:lpstr>
      <vt:lpstr>PowerPoint Presentation</vt:lpstr>
      <vt:lpstr>Topic: KS3 Python101 Title: L1 - Getting started with Python Date: 31/03/2026</vt:lpstr>
      <vt:lpstr>Knowledge Objectives</vt:lpstr>
      <vt:lpstr>Keyword</vt:lpstr>
      <vt:lpstr>Launching a Python IDE</vt:lpstr>
      <vt:lpstr>Activity 1</vt:lpstr>
      <vt:lpstr>Common Errors</vt:lpstr>
      <vt:lpstr>Activity 2</vt:lpstr>
      <vt:lpstr>Questions</vt:lpstr>
      <vt:lpstr>Syntax error or logic error?</vt:lpstr>
      <vt:lpstr>Syntax error or logic error? (answers)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J277.1.2.2 Secondary Storage</dc:title>
  <dc:creator>Edmund Ryan</dc:creator>
  <cp:lastModifiedBy>Edmund Ryan</cp:lastModifiedBy>
  <cp:revision>9</cp:revision>
  <dcterms:created xsi:type="dcterms:W3CDTF">2023-10-16T08:20:00Z</dcterms:created>
  <dcterms:modified xsi:type="dcterms:W3CDTF">2026-03-31T12:22:29Z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0x010100E970A0F26BAE5E40950502EB18AE2306</vt:lpwstr>
  </property>
  <property fmtid="{D5CDD505-2E9C-101B-9397-08002B2CF9AE}" pid="3" name="Order">
    <vt:r8>2000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ies>
</file>