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71" r:id="rId5"/>
    <p:sldId id="256" r:id="rId6"/>
    <p:sldId id="260" r:id="rId7"/>
    <p:sldId id="275" r:id="rId8"/>
    <p:sldId id="257" r:id="rId9"/>
    <p:sldId id="272" r:id="rId10"/>
    <p:sldId id="276" r:id="rId11"/>
    <p:sldId id="277" r:id="rId12"/>
    <p:sldId id="273" r:id="rId13"/>
    <p:sldId id="27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5EC40D-FF9F-455B-95BC-3F5F9E40CC5F}" v="20" dt="2026-03-31T08:48:51.8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2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mund Ryan" userId="ff4d3108-fc2b-467a-9bce-8537a42ee52e" providerId="ADAL" clId="{88AA2C57-84A4-4F4F-A1F1-453138892BF0}"/>
    <pc:docChg chg="undo custSel addSld modSld sldOrd modMainMaster">
      <pc:chgData name="Edmund Ryan" userId="ff4d3108-fc2b-467a-9bce-8537a42ee52e" providerId="ADAL" clId="{88AA2C57-84A4-4F4F-A1F1-453138892BF0}" dt="2026-03-31T12:23:58.251" v="1472" actId="20577"/>
      <pc:docMkLst>
        <pc:docMk/>
      </pc:docMkLst>
      <pc:sldChg chg="modSp mod">
        <pc:chgData name="Edmund Ryan" userId="ff4d3108-fc2b-467a-9bce-8537a42ee52e" providerId="ADAL" clId="{88AA2C57-84A4-4F4F-A1F1-453138892BF0}" dt="2026-03-31T08:30:15.568" v="746" actId="20577"/>
        <pc:sldMkLst>
          <pc:docMk/>
          <pc:sldMk cId="2546807154" sldId="257"/>
        </pc:sldMkLst>
        <pc:spChg chg="mod">
          <ac:chgData name="Edmund Ryan" userId="ff4d3108-fc2b-467a-9bce-8537a42ee52e" providerId="ADAL" clId="{88AA2C57-84A4-4F4F-A1F1-453138892BF0}" dt="2026-03-31T08:19:00.770" v="208" actId="20577"/>
          <ac:spMkLst>
            <pc:docMk/>
            <pc:sldMk cId="2546807154" sldId="257"/>
            <ac:spMk id="2" creationId="{E1CF81FE-8217-3642-C69A-3A38DF74A759}"/>
          </ac:spMkLst>
        </pc:spChg>
        <pc:spChg chg="mod">
          <ac:chgData name="Edmund Ryan" userId="ff4d3108-fc2b-467a-9bce-8537a42ee52e" providerId="ADAL" clId="{88AA2C57-84A4-4F4F-A1F1-453138892BF0}" dt="2026-03-31T08:30:15.568" v="746" actId="20577"/>
          <ac:spMkLst>
            <pc:docMk/>
            <pc:sldMk cId="2546807154" sldId="257"/>
            <ac:spMk id="3" creationId="{C88370D5-E291-F433-C5B7-614DA2E490B1}"/>
          </ac:spMkLst>
        </pc:spChg>
      </pc:sldChg>
      <pc:sldChg chg="modSp mod">
        <pc:chgData name="Edmund Ryan" userId="ff4d3108-fc2b-467a-9bce-8537a42ee52e" providerId="ADAL" clId="{88AA2C57-84A4-4F4F-A1F1-453138892BF0}" dt="2026-03-31T08:16:01.506" v="134" actId="20577"/>
        <pc:sldMkLst>
          <pc:docMk/>
          <pc:sldMk cId="2953972189" sldId="260"/>
        </pc:sldMkLst>
        <pc:graphicFrameChg chg="mod modGraphic">
          <ac:chgData name="Edmund Ryan" userId="ff4d3108-fc2b-467a-9bce-8537a42ee52e" providerId="ADAL" clId="{88AA2C57-84A4-4F4F-A1F1-453138892BF0}" dt="2026-03-31T08:16:01.506" v="134" actId="20577"/>
          <ac:graphicFrameMkLst>
            <pc:docMk/>
            <pc:sldMk cId="2953972189" sldId="260"/>
            <ac:graphicFrameMk id="4" creationId="{3666C24B-7589-4147-8B5D-12F563627399}"/>
          </ac:graphicFrameMkLst>
        </pc:graphicFrameChg>
      </pc:sldChg>
      <pc:sldChg chg="modSp mod">
        <pc:chgData name="Edmund Ryan" userId="ff4d3108-fc2b-467a-9bce-8537a42ee52e" providerId="ADAL" clId="{88AA2C57-84A4-4F4F-A1F1-453138892BF0}" dt="2026-03-31T08:25:49.454" v="687" actId="20577"/>
        <pc:sldMkLst>
          <pc:docMk/>
          <pc:sldMk cId="962985858" sldId="271"/>
        </pc:sldMkLst>
        <pc:spChg chg="mod">
          <ac:chgData name="Edmund Ryan" userId="ff4d3108-fc2b-467a-9bce-8537a42ee52e" providerId="ADAL" clId="{88AA2C57-84A4-4F4F-A1F1-453138892BF0}" dt="2026-03-31T08:25:11.008" v="602" actId="20577"/>
          <ac:spMkLst>
            <pc:docMk/>
            <pc:sldMk cId="962985858" sldId="271"/>
            <ac:spMk id="17" creationId="{E79F66C2-6208-DA79-2413-44438C5CF365}"/>
          </ac:spMkLst>
        </pc:spChg>
        <pc:spChg chg="mod">
          <ac:chgData name="Edmund Ryan" userId="ff4d3108-fc2b-467a-9bce-8537a42ee52e" providerId="ADAL" clId="{88AA2C57-84A4-4F4F-A1F1-453138892BF0}" dt="2026-03-31T08:25:16.671" v="621" actId="20577"/>
          <ac:spMkLst>
            <pc:docMk/>
            <pc:sldMk cId="962985858" sldId="271"/>
            <ac:spMk id="18" creationId="{000F6851-9805-C788-94C5-BE116E2026CD}"/>
          </ac:spMkLst>
        </pc:spChg>
        <pc:spChg chg="mod">
          <ac:chgData name="Edmund Ryan" userId="ff4d3108-fc2b-467a-9bce-8537a42ee52e" providerId="ADAL" clId="{88AA2C57-84A4-4F4F-A1F1-453138892BF0}" dt="2026-03-31T08:25:37.930" v="672" actId="20577"/>
          <ac:spMkLst>
            <pc:docMk/>
            <pc:sldMk cId="962985858" sldId="271"/>
            <ac:spMk id="20" creationId="{033D3D28-7975-0C8E-FB3A-DFD13F0C3BA4}"/>
          </ac:spMkLst>
        </pc:spChg>
        <pc:spChg chg="mod">
          <ac:chgData name="Edmund Ryan" userId="ff4d3108-fc2b-467a-9bce-8537a42ee52e" providerId="ADAL" clId="{88AA2C57-84A4-4F4F-A1F1-453138892BF0}" dt="2026-03-31T08:25:49.454" v="687" actId="20577"/>
          <ac:spMkLst>
            <pc:docMk/>
            <pc:sldMk cId="962985858" sldId="271"/>
            <ac:spMk id="22" creationId="{EA005C1C-00E9-B57C-7652-D416126FF0E4}"/>
          </ac:spMkLst>
        </pc:spChg>
      </pc:sldChg>
      <pc:sldChg chg="addSp modSp mod ord">
        <pc:chgData name="Edmund Ryan" userId="ff4d3108-fc2b-467a-9bce-8537a42ee52e" providerId="ADAL" clId="{88AA2C57-84A4-4F4F-A1F1-453138892BF0}" dt="2026-03-31T12:23:31.824" v="1470" actId="20577"/>
        <pc:sldMkLst>
          <pc:docMk/>
          <pc:sldMk cId="3836929334" sldId="272"/>
        </pc:sldMkLst>
        <pc:spChg chg="add mod">
          <ac:chgData name="Edmund Ryan" userId="ff4d3108-fc2b-467a-9bce-8537a42ee52e" providerId="ADAL" clId="{88AA2C57-84A4-4F4F-A1F1-453138892BF0}" dt="2026-03-31T08:45:14.748" v="1432" actId="207"/>
          <ac:spMkLst>
            <pc:docMk/>
            <pc:sldMk cId="3836929334" sldId="272"/>
            <ac:spMk id="2" creationId="{7942E1A3-10F8-D6E4-C5EB-EBC96E6D24E3}"/>
          </ac:spMkLst>
        </pc:spChg>
        <pc:spChg chg="mod">
          <ac:chgData name="Edmund Ryan" userId="ff4d3108-fc2b-467a-9bce-8537a42ee52e" providerId="ADAL" clId="{88AA2C57-84A4-4F4F-A1F1-453138892BF0}" dt="2026-03-31T12:23:31.824" v="1470" actId="20577"/>
          <ac:spMkLst>
            <pc:docMk/>
            <pc:sldMk cId="3836929334" sldId="272"/>
            <ac:spMk id="4" creationId="{BD2433D0-E8A9-0F15-9D52-B1145BCD07BF}"/>
          </ac:spMkLst>
        </pc:spChg>
        <pc:spChg chg="mod">
          <ac:chgData name="Edmund Ryan" userId="ff4d3108-fc2b-467a-9bce-8537a42ee52e" providerId="ADAL" clId="{88AA2C57-84A4-4F4F-A1F1-453138892BF0}" dt="2026-03-31T08:35:13.746" v="1072" actId="20577"/>
          <ac:spMkLst>
            <pc:docMk/>
            <pc:sldMk cId="3836929334" sldId="272"/>
            <ac:spMk id="5" creationId="{74E146E6-75A8-1AF0-833D-3D718572CEA1}"/>
          </ac:spMkLst>
        </pc:spChg>
      </pc:sldChg>
      <pc:sldChg chg="addSp delSp modSp mod">
        <pc:chgData name="Edmund Ryan" userId="ff4d3108-fc2b-467a-9bce-8537a42ee52e" providerId="ADAL" clId="{88AA2C57-84A4-4F4F-A1F1-453138892BF0}" dt="2026-03-31T08:24:46.045" v="568" actId="20577"/>
        <pc:sldMkLst>
          <pc:docMk/>
          <pc:sldMk cId="3842909766" sldId="273"/>
        </pc:sldMkLst>
        <pc:spChg chg="add del mod">
          <ac:chgData name="Edmund Ryan" userId="ff4d3108-fc2b-467a-9bce-8537a42ee52e" providerId="ADAL" clId="{88AA2C57-84A4-4F4F-A1F1-453138892BF0}" dt="2026-03-31T08:21:43.264" v="315" actId="478"/>
          <ac:spMkLst>
            <pc:docMk/>
            <pc:sldMk cId="3842909766" sldId="273"/>
            <ac:spMk id="2" creationId="{42513D63-3323-A92A-1A92-DC5FBD0594F0}"/>
          </ac:spMkLst>
        </pc:spChg>
        <pc:spChg chg="mod">
          <ac:chgData name="Edmund Ryan" userId="ff4d3108-fc2b-467a-9bce-8537a42ee52e" providerId="ADAL" clId="{88AA2C57-84A4-4F4F-A1F1-453138892BF0}" dt="2026-03-31T08:24:46.045" v="568" actId="20577"/>
          <ac:spMkLst>
            <pc:docMk/>
            <pc:sldMk cId="3842909766" sldId="273"/>
            <ac:spMk id="5" creationId="{627B033E-F65F-E9C4-7141-B2906FD4D1AB}"/>
          </ac:spMkLst>
        </pc:spChg>
        <pc:picChg chg="add mod">
          <ac:chgData name="Edmund Ryan" userId="ff4d3108-fc2b-467a-9bce-8537a42ee52e" providerId="ADAL" clId="{88AA2C57-84A4-4F4F-A1F1-453138892BF0}" dt="2026-03-31T08:22:18.131" v="323" actId="14100"/>
          <ac:picMkLst>
            <pc:docMk/>
            <pc:sldMk cId="3842909766" sldId="273"/>
            <ac:picMk id="6" creationId="{C103E9B3-FC58-9878-DFD9-B2AD069C3A78}"/>
          </ac:picMkLst>
        </pc:picChg>
      </pc:sldChg>
      <pc:sldChg chg="addSp delSp modSp mod">
        <pc:chgData name="Edmund Ryan" userId="ff4d3108-fc2b-467a-9bce-8537a42ee52e" providerId="ADAL" clId="{88AA2C57-84A4-4F4F-A1F1-453138892BF0}" dt="2026-03-31T08:48:51.836" v="1468"/>
        <pc:sldMkLst>
          <pc:docMk/>
          <pc:sldMk cId="2246133716" sldId="274"/>
        </pc:sldMkLst>
        <pc:spChg chg="add del mod">
          <ac:chgData name="Edmund Ryan" userId="ff4d3108-fc2b-467a-9bce-8537a42ee52e" providerId="ADAL" clId="{88AA2C57-84A4-4F4F-A1F1-453138892BF0}" dt="2026-03-31T08:48:30.821" v="1445" actId="478"/>
          <ac:spMkLst>
            <pc:docMk/>
            <pc:sldMk cId="2246133716" sldId="274"/>
            <ac:spMk id="3" creationId="{1CD6AF48-D11B-2493-864B-EB522DB7CC13}"/>
          </ac:spMkLst>
        </pc:spChg>
        <pc:spChg chg="mod">
          <ac:chgData name="Edmund Ryan" userId="ff4d3108-fc2b-467a-9bce-8537a42ee52e" providerId="ADAL" clId="{88AA2C57-84A4-4F4F-A1F1-453138892BF0}" dt="2026-03-31T08:48:51.836" v="1468"/>
          <ac:spMkLst>
            <pc:docMk/>
            <pc:sldMk cId="2246133716" sldId="274"/>
            <ac:spMk id="5" creationId="{520DC8AC-B017-9513-5140-7A9E2EE9FDB7}"/>
          </ac:spMkLst>
        </pc:spChg>
        <pc:spChg chg="add del mod">
          <ac:chgData name="Edmund Ryan" userId="ff4d3108-fc2b-467a-9bce-8537a42ee52e" providerId="ADAL" clId="{88AA2C57-84A4-4F4F-A1F1-453138892BF0}" dt="2026-03-31T08:48:30.821" v="1445" actId="478"/>
          <ac:spMkLst>
            <pc:docMk/>
            <pc:sldMk cId="2246133716" sldId="274"/>
            <ac:spMk id="6" creationId="{71CBC1DB-6119-FD44-41F8-16AA93972B92}"/>
          </ac:spMkLst>
        </pc:spChg>
        <pc:spChg chg="add del mod">
          <ac:chgData name="Edmund Ryan" userId="ff4d3108-fc2b-467a-9bce-8537a42ee52e" providerId="ADAL" clId="{88AA2C57-84A4-4F4F-A1F1-453138892BF0}" dt="2026-03-31T08:48:30.821" v="1445" actId="478"/>
          <ac:spMkLst>
            <pc:docMk/>
            <pc:sldMk cId="2246133716" sldId="274"/>
            <ac:spMk id="7" creationId="{481D1B99-2533-52F9-DDE6-35CA70654586}"/>
          </ac:spMkLst>
        </pc:spChg>
        <pc:spChg chg="add del mod">
          <ac:chgData name="Edmund Ryan" userId="ff4d3108-fc2b-467a-9bce-8537a42ee52e" providerId="ADAL" clId="{88AA2C57-84A4-4F4F-A1F1-453138892BF0}" dt="2026-03-31T08:48:30.821" v="1445" actId="478"/>
          <ac:spMkLst>
            <pc:docMk/>
            <pc:sldMk cId="2246133716" sldId="274"/>
            <ac:spMk id="8" creationId="{4F2689C7-2947-509B-5388-54A6F5D97FC3}"/>
          </ac:spMkLst>
        </pc:spChg>
        <pc:picChg chg="add mod">
          <ac:chgData name="Edmund Ryan" userId="ff4d3108-fc2b-467a-9bce-8537a42ee52e" providerId="ADAL" clId="{88AA2C57-84A4-4F4F-A1F1-453138892BF0}" dt="2026-03-31T08:48:10.883" v="1435" actId="1076"/>
          <ac:picMkLst>
            <pc:docMk/>
            <pc:sldMk cId="2246133716" sldId="274"/>
            <ac:picMk id="2" creationId="{F58A9D9D-E724-B16E-0D7D-22190CC2EBEA}"/>
          </ac:picMkLst>
        </pc:picChg>
      </pc:sldChg>
      <pc:sldChg chg="addSp modSp mod">
        <pc:chgData name="Edmund Ryan" userId="ff4d3108-fc2b-467a-9bce-8537a42ee52e" providerId="ADAL" clId="{88AA2C57-84A4-4F4F-A1F1-453138892BF0}" dt="2026-03-31T08:18:45.223" v="195" actId="27636"/>
        <pc:sldMkLst>
          <pc:docMk/>
          <pc:sldMk cId="2303182075" sldId="275"/>
        </pc:sldMkLst>
        <pc:spChg chg="mod">
          <ac:chgData name="Edmund Ryan" userId="ff4d3108-fc2b-467a-9bce-8537a42ee52e" providerId="ADAL" clId="{88AA2C57-84A4-4F4F-A1F1-453138892BF0}" dt="2026-03-31T08:18:11.699" v="185" actId="20577"/>
          <ac:spMkLst>
            <pc:docMk/>
            <pc:sldMk cId="2303182075" sldId="275"/>
            <ac:spMk id="3" creationId="{45F6CCCC-C52B-0B43-4F5E-0A44278754A2}"/>
          </ac:spMkLst>
        </pc:spChg>
        <pc:spChg chg="add mod">
          <ac:chgData name="Edmund Ryan" userId="ff4d3108-fc2b-467a-9bce-8537a42ee52e" providerId="ADAL" clId="{88AA2C57-84A4-4F4F-A1F1-453138892BF0}" dt="2026-03-31T08:18:45.223" v="195" actId="27636"/>
          <ac:spMkLst>
            <pc:docMk/>
            <pc:sldMk cId="2303182075" sldId="275"/>
            <ac:spMk id="4" creationId="{F71F10E3-90B0-9492-78DD-E7DD968DE784}"/>
          </ac:spMkLst>
        </pc:spChg>
      </pc:sldChg>
      <pc:sldChg chg="modSp add mod">
        <pc:chgData name="Edmund Ryan" userId="ff4d3108-fc2b-467a-9bce-8537a42ee52e" providerId="ADAL" clId="{88AA2C57-84A4-4F4F-A1F1-453138892BF0}" dt="2026-03-31T08:19:50.247" v="256" actId="20577"/>
        <pc:sldMkLst>
          <pc:docMk/>
          <pc:sldMk cId="2655447885" sldId="276"/>
        </pc:sldMkLst>
        <pc:spChg chg="mod">
          <ac:chgData name="Edmund Ryan" userId="ff4d3108-fc2b-467a-9bce-8537a42ee52e" providerId="ADAL" clId="{88AA2C57-84A4-4F4F-A1F1-453138892BF0}" dt="2026-03-31T08:19:50.247" v="256" actId="20577"/>
          <ac:spMkLst>
            <pc:docMk/>
            <pc:sldMk cId="2655447885" sldId="276"/>
            <ac:spMk id="3" creationId="{4163130C-FD25-B036-CC07-5DD9216696A7}"/>
          </ac:spMkLst>
        </pc:spChg>
      </pc:sldChg>
      <pc:sldChg chg="addSp delSp modSp add mod">
        <pc:chgData name="Edmund Ryan" userId="ff4d3108-fc2b-467a-9bce-8537a42ee52e" providerId="ADAL" clId="{88AA2C57-84A4-4F4F-A1F1-453138892BF0}" dt="2026-03-31T12:23:58.251" v="1472" actId="20577"/>
        <pc:sldMkLst>
          <pc:docMk/>
          <pc:sldMk cId="2809472293" sldId="277"/>
        </pc:sldMkLst>
        <pc:spChg chg="add del mod">
          <ac:chgData name="Edmund Ryan" userId="ff4d3108-fc2b-467a-9bce-8537a42ee52e" providerId="ADAL" clId="{88AA2C57-84A4-4F4F-A1F1-453138892BF0}" dt="2026-03-31T08:39:26.005" v="1074" actId="478"/>
          <ac:spMkLst>
            <pc:docMk/>
            <pc:sldMk cId="2809472293" sldId="277"/>
            <ac:spMk id="3" creationId="{F50F96D6-467C-A04F-356B-51066957DF75}"/>
          </ac:spMkLst>
        </pc:spChg>
        <pc:spChg chg="mod">
          <ac:chgData name="Edmund Ryan" userId="ff4d3108-fc2b-467a-9bce-8537a42ee52e" providerId="ADAL" clId="{88AA2C57-84A4-4F4F-A1F1-453138892BF0}" dt="2026-03-31T12:23:58.251" v="1472" actId="20577"/>
          <ac:spMkLst>
            <pc:docMk/>
            <pc:sldMk cId="2809472293" sldId="277"/>
            <ac:spMk id="4" creationId="{53BCC049-90FF-8141-CBC0-6F106E2BD16C}"/>
          </ac:spMkLst>
        </pc:spChg>
        <pc:spChg chg="del mod">
          <ac:chgData name="Edmund Ryan" userId="ff4d3108-fc2b-467a-9bce-8537a42ee52e" providerId="ADAL" clId="{88AA2C57-84A4-4F4F-A1F1-453138892BF0}" dt="2026-03-31T08:39:23.552" v="1073" actId="478"/>
          <ac:spMkLst>
            <pc:docMk/>
            <pc:sldMk cId="2809472293" sldId="277"/>
            <ac:spMk id="5" creationId="{E3D505A2-2CEA-269F-0DC1-CE53F342A109}"/>
          </ac:spMkLst>
        </pc:spChg>
        <pc:spChg chg="add mod">
          <ac:chgData name="Edmund Ryan" userId="ff4d3108-fc2b-467a-9bce-8537a42ee52e" providerId="ADAL" clId="{88AA2C57-84A4-4F4F-A1F1-453138892BF0}" dt="2026-03-31T08:44:26.390" v="1429" actId="27636"/>
          <ac:spMkLst>
            <pc:docMk/>
            <pc:sldMk cId="2809472293" sldId="277"/>
            <ac:spMk id="6" creationId="{DD285325-A556-2BD1-D349-4056ED2579D2}"/>
          </ac:spMkLst>
        </pc:spChg>
        <pc:spChg chg="add mod">
          <ac:chgData name="Edmund Ryan" userId="ff4d3108-fc2b-467a-9bce-8537a42ee52e" providerId="ADAL" clId="{88AA2C57-84A4-4F4F-A1F1-453138892BF0}" dt="2026-03-31T08:45:09.331" v="1431" actId="207"/>
          <ac:spMkLst>
            <pc:docMk/>
            <pc:sldMk cId="2809472293" sldId="277"/>
            <ac:spMk id="7" creationId="{56221E2A-5334-631C-5645-88298CC1FB5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CE2A9E-5133-48F9-AD5A-4C71F5849ABF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67450-10C0-4942-8CBD-04D7FE6A7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89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14;p6">
            <a:extLst>
              <a:ext uri="{FF2B5EF4-FFF2-40B4-BE49-F238E27FC236}">
                <a16:creationId xmlns:a16="http://schemas.microsoft.com/office/drawing/2014/main" id="{1B665B0B-12F6-CAB6-2CF0-9C4B47A417C2}"/>
              </a:ext>
            </a:extLst>
          </p:cNvPr>
          <p:cNvGrpSpPr/>
          <p:nvPr userDrawn="1"/>
        </p:nvGrpSpPr>
        <p:grpSpPr>
          <a:xfrm>
            <a:off x="336000" y="165188"/>
            <a:ext cx="11520000" cy="480000"/>
            <a:chOff x="-4661" y="58157"/>
            <a:chExt cx="9913261" cy="477202"/>
          </a:xfrm>
        </p:grpSpPr>
        <p:sp>
          <p:nvSpPr>
            <p:cNvPr id="8" name="Google Shape;115;p6">
              <a:extLst>
                <a:ext uri="{FF2B5EF4-FFF2-40B4-BE49-F238E27FC236}">
                  <a16:creationId xmlns:a16="http://schemas.microsoft.com/office/drawing/2014/main" id="{4473E9A1-2FC1-90E5-6DFD-8B544668DF7C}"/>
                </a:ext>
              </a:extLst>
            </p:cNvPr>
            <p:cNvSpPr/>
            <p:nvPr/>
          </p:nvSpPr>
          <p:spPr>
            <a:xfrm>
              <a:off x="-4661" y="6398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16;p6">
              <a:extLst>
                <a:ext uri="{FF2B5EF4-FFF2-40B4-BE49-F238E27FC236}">
                  <a16:creationId xmlns:a16="http://schemas.microsoft.com/office/drawing/2014/main" id="{C1EDA775-7DD1-89B2-AEAB-C40453BD6FCB}"/>
                </a:ext>
              </a:extLst>
            </p:cNvPr>
            <p:cNvSpPr/>
            <p:nvPr/>
          </p:nvSpPr>
          <p:spPr>
            <a:xfrm>
              <a:off x="1637031" y="5815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17;p6">
              <a:extLst>
                <a:ext uri="{FF2B5EF4-FFF2-40B4-BE49-F238E27FC236}">
                  <a16:creationId xmlns:a16="http://schemas.microsoft.com/office/drawing/2014/main" id="{1951D67A-E1C0-B198-6C3E-03697DF1E488}"/>
                </a:ext>
              </a:extLst>
            </p:cNvPr>
            <p:cNvSpPr/>
            <p:nvPr/>
          </p:nvSpPr>
          <p:spPr>
            <a:xfrm>
              <a:off x="3265231" y="6398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18;p6">
              <a:extLst>
                <a:ext uri="{FF2B5EF4-FFF2-40B4-BE49-F238E27FC236}">
                  <a16:creationId xmlns:a16="http://schemas.microsoft.com/office/drawing/2014/main" id="{3D9613D2-F147-3399-D62B-DDFD59CD4C17}"/>
                </a:ext>
              </a:extLst>
            </p:cNvPr>
            <p:cNvSpPr/>
            <p:nvPr/>
          </p:nvSpPr>
          <p:spPr>
            <a:xfrm>
              <a:off x="4893432" y="6980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19;p6">
              <a:extLst>
                <a:ext uri="{FF2B5EF4-FFF2-40B4-BE49-F238E27FC236}">
                  <a16:creationId xmlns:a16="http://schemas.microsoft.com/office/drawing/2014/main" id="{443919BC-8BC9-8D55-875A-A18C33FF04B7}"/>
                </a:ext>
              </a:extLst>
            </p:cNvPr>
            <p:cNvSpPr/>
            <p:nvPr/>
          </p:nvSpPr>
          <p:spPr>
            <a:xfrm>
              <a:off x="6521633" y="6980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20;p6">
              <a:extLst>
                <a:ext uri="{FF2B5EF4-FFF2-40B4-BE49-F238E27FC236}">
                  <a16:creationId xmlns:a16="http://schemas.microsoft.com/office/drawing/2014/main" id="{B40E19C0-AD25-7A8D-BB11-2B47D35D1E22}"/>
                </a:ext>
              </a:extLst>
            </p:cNvPr>
            <p:cNvSpPr/>
            <p:nvPr/>
          </p:nvSpPr>
          <p:spPr>
            <a:xfrm>
              <a:off x="8141367" y="6662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1234161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23CFC-15C7-9211-C3B4-BF78C0EFD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05971-15E1-1543-0058-CC8687EE6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CF413-3F04-AE70-A7FA-D5316F8C4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19B5C-49F2-61E9-11A2-B7EB0B798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E8219-5197-4363-6CD6-A31F3CF61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24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B5BA7-97AD-23C4-3A42-F91AF26EC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FEFAC-1E3D-1532-9C86-89D94F8907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2C7099-AF8F-1E4C-7ACF-DD0303C6DD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AE4A4-47AD-C098-0477-CFC26AD44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3FD611-9B0B-E5D6-0F6D-AD6CBF0C6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6D81B-3BB0-27AF-DDC1-9E351BD3D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950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CA3F3-91D2-7A21-6376-B80D40E9A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15CD88-AD6D-F8DC-A408-CDC02462C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CB4209-4B2D-03D9-FF93-D330D1D4C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6696B0-5431-52E8-48DA-F6CAE63335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59428F-43A1-729B-D28F-007CA9DD31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4D4143-2B10-BEDA-6304-BD6DF56A9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235CA3-5A8F-8429-A8E3-CC1F7EB10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61A75F-5BED-1726-B2BA-1AB8DCB59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323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6B451-BFCD-0FE3-8A6E-4CFAAA0BD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19D60A-61E9-B67F-3111-B0D1CC31F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A7CA13-6EA8-1B9F-FC84-C048857D6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98A458-6AA8-1FBB-C635-A377E9D98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595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1C224C-0AEA-DA94-1697-E33819D19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E02916-961F-2055-5B18-F5C0E7EA7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A927FA-CD58-E2DF-26A7-0DC20D252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57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0950B-A69C-AC8C-43C9-138F9A403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49ECE-3981-F217-18F4-FA317E488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8F2269-4C78-D324-222F-C72F4F7C34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EA4090-3E59-6449-684F-83F993B8C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6F4EC1-0E9E-9C23-9347-36D15CFCF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EC1C08-1383-9580-8441-E34AA0B7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3697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12F5D-9A5F-6D3A-B06E-ABB08C5E5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24AE68-96EC-C2F6-A4FF-4D5D29807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FBE8D6-791C-3BA6-590A-3CA62D69DA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D8820-C772-90EF-2FB4-EF6B55914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378C8E-B29A-0ABE-1F20-EED733F2D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9B1AF-BC02-3D37-DF1A-B5E35260C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93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898C2-3F7F-3CAB-E1A2-D7B2BABF3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ED05B-2D6C-2C73-1845-4A4BEE7086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CFB5C-A0AD-6D1A-0A73-2AA2BAD5A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DD119-08AD-FD7F-DD53-77E063F50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E4021-8F33-4716-B2E1-6DCF9C9A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115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758BF4-3237-A556-4493-14EFFE5096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ACD28F-67C5-7572-A59B-AFFEC5BC8B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33729B-FD73-56D4-CCB5-1DDCEC87A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FFC45-289C-7BB3-99D6-EADA6F217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308E6-5BF5-EE91-EDD8-D981FE354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469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21;p6">
            <a:extLst>
              <a:ext uri="{FF2B5EF4-FFF2-40B4-BE49-F238E27FC236}">
                <a16:creationId xmlns:a16="http://schemas.microsoft.com/office/drawing/2014/main" id="{6874A01A-694C-0958-93F8-3B62FE1A3299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766369"/>
            <a:chExt cx="9899770" cy="477202"/>
          </a:xfrm>
        </p:grpSpPr>
        <p:sp>
          <p:nvSpPr>
            <p:cNvPr id="15" name="Google Shape;122;p6">
              <a:extLst>
                <a:ext uri="{FF2B5EF4-FFF2-40B4-BE49-F238E27FC236}">
                  <a16:creationId xmlns:a16="http://schemas.microsoft.com/office/drawing/2014/main" id="{60BFD448-2584-A79E-354E-F5BB282B0766}"/>
                </a:ext>
              </a:extLst>
            </p:cNvPr>
            <p:cNvSpPr/>
            <p:nvPr/>
          </p:nvSpPr>
          <p:spPr>
            <a:xfrm>
              <a:off x="8830" y="76637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23;p6">
              <a:extLst>
                <a:ext uri="{FF2B5EF4-FFF2-40B4-BE49-F238E27FC236}">
                  <a16:creationId xmlns:a16="http://schemas.microsoft.com/office/drawing/2014/main" id="{34B335C3-E993-9FE8-8676-B665387E608E}"/>
                </a:ext>
              </a:extLst>
            </p:cNvPr>
            <p:cNvSpPr/>
            <p:nvPr/>
          </p:nvSpPr>
          <p:spPr>
            <a:xfrm>
              <a:off x="1637031" y="76636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24;p6">
              <a:extLst>
                <a:ext uri="{FF2B5EF4-FFF2-40B4-BE49-F238E27FC236}">
                  <a16:creationId xmlns:a16="http://schemas.microsoft.com/office/drawing/2014/main" id="{F45546BB-467C-F9D9-E34D-F379876139F4}"/>
                </a:ext>
              </a:extLst>
            </p:cNvPr>
            <p:cNvSpPr/>
            <p:nvPr/>
          </p:nvSpPr>
          <p:spPr>
            <a:xfrm>
              <a:off x="3265231" y="77219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25;p6">
              <a:extLst>
                <a:ext uri="{FF2B5EF4-FFF2-40B4-BE49-F238E27FC236}">
                  <a16:creationId xmlns:a16="http://schemas.microsoft.com/office/drawing/2014/main" id="{86244906-9FD1-46EA-F31B-AE4F8030D957}"/>
                </a:ext>
              </a:extLst>
            </p:cNvPr>
            <p:cNvSpPr/>
            <p:nvPr/>
          </p:nvSpPr>
          <p:spPr>
            <a:xfrm>
              <a:off x="4893432" y="77802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26;p6">
              <a:extLst>
                <a:ext uri="{FF2B5EF4-FFF2-40B4-BE49-F238E27FC236}">
                  <a16:creationId xmlns:a16="http://schemas.microsoft.com/office/drawing/2014/main" id="{729344F6-0A5A-E350-DAA5-E0E671B251AD}"/>
                </a:ext>
              </a:extLst>
            </p:cNvPr>
            <p:cNvSpPr/>
            <p:nvPr/>
          </p:nvSpPr>
          <p:spPr>
            <a:xfrm>
              <a:off x="6521633" y="77802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27;p6">
              <a:extLst>
                <a:ext uri="{FF2B5EF4-FFF2-40B4-BE49-F238E27FC236}">
                  <a16:creationId xmlns:a16="http://schemas.microsoft.com/office/drawing/2014/main" id="{D437D3FB-A07D-32A7-DCE7-16F4A21FA289}"/>
                </a:ext>
              </a:extLst>
            </p:cNvPr>
            <p:cNvSpPr/>
            <p:nvPr/>
          </p:nvSpPr>
          <p:spPr>
            <a:xfrm>
              <a:off x="8141367" y="77483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2826186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28;p6">
            <a:extLst>
              <a:ext uri="{FF2B5EF4-FFF2-40B4-BE49-F238E27FC236}">
                <a16:creationId xmlns:a16="http://schemas.microsoft.com/office/drawing/2014/main" id="{5E41DCA2-BADB-5C5B-215C-5CA6C5FE830A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1525846"/>
            <a:chExt cx="9899770" cy="477202"/>
          </a:xfrm>
        </p:grpSpPr>
        <p:sp>
          <p:nvSpPr>
            <p:cNvPr id="8" name="Google Shape;129;p6">
              <a:extLst>
                <a:ext uri="{FF2B5EF4-FFF2-40B4-BE49-F238E27FC236}">
                  <a16:creationId xmlns:a16="http://schemas.microsoft.com/office/drawing/2014/main" id="{1AECFD4D-1228-CB4F-28F8-660EB8542F00}"/>
                </a:ext>
              </a:extLst>
            </p:cNvPr>
            <p:cNvSpPr/>
            <p:nvPr/>
          </p:nvSpPr>
          <p:spPr>
            <a:xfrm>
              <a:off x="8830" y="152584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30;p6">
              <a:extLst>
                <a:ext uri="{FF2B5EF4-FFF2-40B4-BE49-F238E27FC236}">
                  <a16:creationId xmlns:a16="http://schemas.microsoft.com/office/drawing/2014/main" id="{53EE3C96-ABD9-F725-ACC8-F2833C4933ED}"/>
                </a:ext>
              </a:extLst>
            </p:cNvPr>
            <p:cNvSpPr/>
            <p:nvPr/>
          </p:nvSpPr>
          <p:spPr>
            <a:xfrm>
              <a:off x="1637031" y="152584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31;p6">
              <a:extLst>
                <a:ext uri="{FF2B5EF4-FFF2-40B4-BE49-F238E27FC236}">
                  <a16:creationId xmlns:a16="http://schemas.microsoft.com/office/drawing/2014/main" id="{0BB6A4ED-7125-8B1D-C2A4-C8C9CD2F9102}"/>
                </a:ext>
              </a:extLst>
            </p:cNvPr>
            <p:cNvSpPr/>
            <p:nvPr/>
          </p:nvSpPr>
          <p:spPr>
            <a:xfrm>
              <a:off x="3265231" y="153167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C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32;p6">
              <a:extLst>
                <a:ext uri="{FF2B5EF4-FFF2-40B4-BE49-F238E27FC236}">
                  <a16:creationId xmlns:a16="http://schemas.microsoft.com/office/drawing/2014/main" id="{C85436C4-DC30-B1E6-0A36-6DC85977CE81}"/>
                </a:ext>
              </a:extLst>
            </p:cNvPr>
            <p:cNvSpPr/>
            <p:nvPr/>
          </p:nvSpPr>
          <p:spPr>
            <a:xfrm>
              <a:off x="4893432" y="153749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33;p6">
              <a:extLst>
                <a:ext uri="{FF2B5EF4-FFF2-40B4-BE49-F238E27FC236}">
                  <a16:creationId xmlns:a16="http://schemas.microsoft.com/office/drawing/2014/main" id="{0D50BCA1-885F-5A31-39DE-B61257171D34}"/>
                </a:ext>
              </a:extLst>
            </p:cNvPr>
            <p:cNvSpPr/>
            <p:nvPr/>
          </p:nvSpPr>
          <p:spPr>
            <a:xfrm>
              <a:off x="6521633" y="153749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34;p6">
              <a:extLst>
                <a:ext uri="{FF2B5EF4-FFF2-40B4-BE49-F238E27FC236}">
                  <a16:creationId xmlns:a16="http://schemas.microsoft.com/office/drawing/2014/main" id="{1883A201-B702-EA97-4EBD-E89DFBBF6250}"/>
                </a:ext>
              </a:extLst>
            </p:cNvPr>
            <p:cNvSpPr/>
            <p:nvPr/>
          </p:nvSpPr>
          <p:spPr>
            <a:xfrm>
              <a:off x="8141367" y="153431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1300782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35;p6">
            <a:extLst>
              <a:ext uri="{FF2B5EF4-FFF2-40B4-BE49-F238E27FC236}">
                <a16:creationId xmlns:a16="http://schemas.microsoft.com/office/drawing/2014/main" id="{17E4789B-50FD-A9FF-58F0-66BEFA6FFAB0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2273671"/>
            <a:chExt cx="9899770" cy="477202"/>
          </a:xfrm>
        </p:grpSpPr>
        <p:sp>
          <p:nvSpPr>
            <p:cNvPr id="15" name="Google Shape;136;p6">
              <a:extLst>
                <a:ext uri="{FF2B5EF4-FFF2-40B4-BE49-F238E27FC236}">
                  <a16:creationId xmlns:a16="http://schemas.microsoft.com/office/drawing/2014/main" id="{1CCDB60B-B0F4-0491-B085-2BA0A1E8F674}"/>
                </a:ext>
              </a:extLst>
            </p:cNvPr>
            <p:cNvSpPr/>
            <p:nvPr/>
          </p:nvSpPr>
          <p:spPr>
            <a:xfrm>
              <a:off x="8830" y="227367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37;p6">
              <a:extLst>
                <a:ext uri="{FF2B5EF4-FFF2-40B4-BE49-F238E27FC236}">
                  <a16:creationId xmlns:a16="http://schemas.microsoft.com/office/drawing/2014/main" id="{0B183A4F-DFBC-3962-2D51-3BAFFCC5ACF7}"/>
                </a:ext>
              </a:extLst>
            </p:cNvPr>
            <p:cNvSpPr/>
            <p:nvPr/>
          </p:nvSpPr>
          <p:spPr>
            <a:xfrm>
              <a:off x="1637031" y="227367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38;p6">
              <a:extLst>
                <a:ext uri="{FF2B5EF4-FFF2-40B4-BE49-F238E27FC236}">
                  <a16:creationId xmlns:a16="http://schemas.microsoft.com/office/drawing/2014/main" id="{3E68A69C-6502-4344-209C-033D75738FA8}"/>
                </a:ext>
              </a:extLst>
            </p:cNvPr>
            <p:cNvSpPr/>
            <p:nvPr/>
          </p:nvSpPr>
          <p:spPr>
            <a:xfrm>
              <a:off x="3265231" y="227949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39;p6">
              <a:extLst>
                <a:ext uri="{FF2B5EF4-FFF2-40B4-BE49-F238E27FC236}">
                  <a16:creationId xmlns:a16="http://schemas.microsoft.com/office/drawing/2014/main" id="{56E45A52-4C7E-FC6F-ED5A-02912D9FC17D}"/>
                </a:ext>
              </a:extLst>
            </p:cNvPr>
            <p:cNvSpPr/>
            <p:nvPr/>
          </p:nvSpPr>
          <p:spPr>
            <a:xfrm>
              <a:off x="4893432" y="228532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40;p6">
              <a:extLst>
                <a:ext uri="{FF2B5EF4-FFF2-40B4-BE49-F238E27FC236}">
                  <a16:creationId xmlns:a16="http://schemas.microsoft.com/office/drawing/2014/main" id="{9A077AE6-102E-103C-6294-8728AE4A305E}"/>
                </a:ext>
              </a:extLst>
            </p:cNvPr>
            <p:cNvSpPr/>
            <p:nvPr/>
          </p:nvSpPr>
          <p:spPr>
            <a:xfrm>
              <a:off x="6521633" y="228532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41;p6">
              <a:extLst>
                <a:ext uri="{FF2B5EF4-FFF2-40B4-BE49-F238E27FC236}">
                  <a16:creationId xmlns:a16="http://schemas.microsoft.com/office/drawing/2014/main" id="{C6B0E8FA-38F2-6440-B012-65307A6562D9}"/>
                </a:ext>
              </a:extLst>
            </p:cNvPr>
            <p:cNvSpPr/>
            <p:nvPr/>
          </p:nvSpPr>
          <p:spPr>
            <a:xfrm>
              <a:off x="8141367" y="228213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491976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42;p6">
            <a:extLst>
              <a:ext uri="{FF2B5EF4-FFF2-40B4-BE49-F238E27FC236}">
                <a16:creationId xmlns:a16="http://schemas.microsoft.com/office/drawing/2014/main" id="{41F7CFF2-F89B-CB9D-78F4-09D35058F2A3}"/>
              </a:ext>
            </a:extLst>
          </p:cNvPr>
          <p:cNvGrpSpPr/>
          <p:nvPr userDrawn="1"/>
        </p:nvGrpSpPr>
        <p:grpSpPr>
          <a:xfrm>
            <a:off x="336000" y="128591"/>
            <a:ext cx="11520000" cy="480000"/>
            <a:chOff x="34079" y="5472486"/>
            <a:chExt cx="9899770" cy="477203"/>
          </a:xfrm>
        </p:grpSpPr>
        <p:sp>
          <p:nvSpPr>
            <p:cNvPr id="8" name="Google Shape;143;p6">
              <a:extLst>
                <a:ext uri="{FF2B5EF4-FFF2-40B4-BE49-F238E27FC236}">
                  <a16:creationId xmlns:a16="http://schemas.microsoft.com/office/drawing/2014/main" id="{49851A63-A104-06EE-4011-275F0C72EC8A}"/>
                </a:ext>
              </a:extLst>
            </p:cNvPr>
            <p:cNvSpPr/>
            <p:nvPr/>
          </p:nvSpPr>
          <p:spPr>
            <a:xfrm>
              <a:off x="34079" y="547248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44;p6">
              <a:extLst>
                <a:ext uri="{FF2B5EF4-FFF2-40B4-BE49-F238E27FC236}">
                  <a16:creationId xmlns:a16="http://schemas.microsoft.com/office/drawing/2014/main" id="{0D192909-BCFF-CAE2-9A75-A58AF1087900}"/>
                </a:ext>
              </a:extLst>
            </p:cNvPr>
            <p:cNvSpPr/>
            <p:nvPr/>
          </p:nvSpPr>
          <p:spPr>
            <a:xfrm>
              <a:off x="1662280" y="547248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45;p6">
              <a:extLst>
                <a:ext uri="{FF2B5EF4-FFF2-40B4-BE49-F238E27FC236}">
                  <a16:creationId xmlns:a16="http://schemas.microsoft.com/office/drawing/2014/main" id="{376FC28D-A711-3BBA-70F0-2262041E3684}"/>
                </a:ext>
              </a:extLst>
            </p:cNvPr>
            <p:cNvSpPr/>
            <p:nvPr/>
          </p:nvSpPr>
          <p:spPr>
            <a:xfrm>
              <a:off x="3290480" y="547831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46;p6">
              <a:extLst>
                <a:ext uri="{FF2B5EF4-FFF2-40B4-BE49-F238E27FC236}">
                  <a16:creationId xmlns:a16="http://schemas.microsoft.com/office/drawing/2014/main" id="{A3AC2759-F94E-5FC8-E47C-418FD2D01B7E}"/>
                </a:ext>
              </a:extLst>
            </p:cNvPr>
            <p:cNvSpPr/>
            <p:nvPr/>
          </p:nvSpPr>
          <p:spPr>
            <a:xfrm>
              <a:off x="4918681" y="548413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47;p6">
              <a:extLst>
                <a:ext uri="{FF2B5EF4-FFF2-40B4-BE49-F238E27FC236}">
                  <a16:creationId xmlns:a16="http://schemas.microsoft.com/office/drawing/2014/main" id="{7EEC701E-1002-1F61-9DB0-DB8E603063EE}"/>
                </a:ext>
              </a:extLst>
            </p:cNvPr>
            <p:cNvSpPr/>
            <p:nvPr/>
          </p:nvSpPr>
          <p:spPr>
            <a:xfrm>
              <a:off x="6546882" y="548413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48;p6">
              <a:extLst>
                <a:ext uri="{FF2B5EF4-FFF2-40B4-BE49-F238E27FC236}">
                  <a16:creationId xmlns:a16="http://schemas.microsoft.com/office/drawing/2014/main" id="{FB0D2D8A-2FF0-85BD-2178-7AB5B003B9F8}"/>
                </a:ext>
              </a:extLst>
            </p:cNvPr>
            <p:cNvSpPr/>
            <p:nvPr/>
          </p:nvSpPr>
          <p:spPr>
            <a:xfrm>
              <a:off x="8166616" y="54809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2641825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49;p6">
            <a:extLst>
              <a:ext uri="{FF2B5EF4-FFF2-40B4-BE49-F238E27FC236}">
                <a16:creationId xmlns:a16="http://schemas.microsoft.com/office/drawing/2014/main" id="{EDF08656-678F-06AA-1574-12AC27A1F87D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3788353"/>
            <a:chExt cx="9899770" cy="477202"/>
          </a:xfrm>
        </p:grpSpPr>
        <p:sp>
          <p:nvSpPr>
            <p:cNvPr id="15" name="Google Shape;150;p6">
              <a:extLst>
                <a:ext uri="{FF2B5EF4-FFF2-40B4-BE49-F238E27FC236}">
                  <a16:creationId xmlns:a16="http://schemas.microsoft.com/office/drawing/2014/main" id="{E14A9DD1-5D88-061B-CBE4-D10AD37E8C50}"/>
                </a:ext>
              </a:extLst>
            </p:cNvPr>
            <p:cNvSpPr/>
            <p:nvPr/>
          </p:nvSpPr>
          <p:spPr>
            <a:xfrm>
              <a:off x="8830" y="37883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51;p6">
              <a:extLst>
                <a:ext uri="{FF2B5EF4-FFF2-40B4-BE49-F238E27FC236}">
                  <a16:creationId xmlns:a16="http://schemas.microsoft.com/office/drawing/2014/main" id="{4CB79869-32B4-E532-92E9-AB9C1E83FFF7}"/>
                </a:ext>
              </a:extLst>
            </p:cNvPr>
            <p:cNvSpPr/>
            <p:nvPr/>
          </p:nvSpPr>
          <p:spPr>
            <a:xfrm>
              <a:off x="1637031" y="378835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52;p6">
              <a:extLst>
                <a:ext uri="{FF2B5EF4-FFF2-40B4-BE49-F238E27FC236}">
                  <a16:creationId xmlns:a16="http://schemas.microsoft.com/office/drawing/2014/main" id="{821906CC-359E-C69C-737C-CD48609B1FA9}"/>
                </a:ext>
              </a:extLst>
            </p:cNvPr>
            <p:cNvSpPr/>
            <p:nvPr/>
          </p:nvSpPr>
          <p:spPr>
            <a:xfrm>
              <a:off x="3265231" y="379417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53;p6">
              <a:extLst>
                <a:ext uri="{FF2B5EF4-FFF2-40B4-BE49-F238E27FC236}">
                  <a16:creationId xmlns:a16="http://schemas.microsoft.com/office/drawing/2014/main" id="{0C293C7E-803C-13C8-F0A2-A99812830AE1}"/>
                </a:ext>
              </a:extLst>
            </p:cNvPr>
            <p:cNvSpPr/>
            <p:nvPr/>
          </p:nvSpPr>
          <p:spPr>
            <a:xfrm>
              <a:off x="4893432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54;p6">
              <a:extLst>
                <a:ext uri="{FF2B5EF4-FFF2-40B4-BE49-F238E27FC236}">
                  <a16:creationId xmlns:a16="http://schemas.microsoft.com/office/drawing/2014/main" id="{FBA27647-010A-7A96-A128-F007A1D27A1F}"/>
                </a:ext>
              </a:extLst>
            </p:cNvPr>
            <p:cNvSpPr/>
            <p:nvPr/>
          </p:nvSpPr>
          <p:spPr>
            <a:xfrm>
              <a:off x="6521633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55;p6">
              <a:extLst>
                <a:ext uri="{FF2B5EF4-FFF2-40B4-BE49-F238E27FC236}">
                  <a16:creationId xmlns:a16="http://schemas.microsoft.com/office/drawing/2014/main" id="{D6CE20A1-49DD-7DA5-5FEF-848AB74FDF0F}"/>
                </a:ext>
              </a:extLst>
            </p:cNvPr>
            <p:cNvSpPr/>
            <p:nvPr/>
          </p:nvSpPr>
          <p:spPr>
            <a:xfrm>
              <a:off x="8141367" y="379682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685678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49;p6">
            <a:extLst>
              <a:ext uri="{FF2B5EF4-FFF2-40B4-BE49-F238E27FC236}">
                <a16:creationId xmlns:a16="http://schemas.microsoft.com/office/drawing/2014/main" id="{EDF08656-678F-06AA-1574-12AC27A1F87D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3788353"/>
            <a:chExt cx="9899770" cy="477202"/>
          </a:xfrm>
        </p:grpSpPr>
        <p:sp>
          <p:nvSpPr>
            <p:cNvPr id="15" name="Google Shape;150;p6">
              <a:extLst>
                <a:ext uri="{FF2B5EF4-FFF2-40B4-BE49-F238E27FC236}">
                  <a16:creationId xmlns:a16="http://schemas.microsoft.com/office/drawing/2014/main" id="{E14A9DD1-5D88-061B-CBE4-D10AD37E8C50}"/>
                </a:ext>
              </a:extLst>
            </p:cNvPr>
            <p:cNvSpPr/>
            <p:nvPr/>
          </p:nvSpPr>
          <p:spPr>
            <a:xfrm>
              <a:off x="8830" y="37883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51;p6">
              <a:extLst>
                <a:ext uri="{FF2B5EF4-FFF2-40B4-BE49-F238E27FC236}">
                  <a16:creationId xmlns:a16="http://schemas.microsoft.com/office/drawing/2014/main" id="{4CB79869-32B4-E532-92E9-AB9C1E83FFF7}"/>
                </a:ext>
              </a:extLst>
            </p:cNvPr>
            <p:cNvSpPr/>
            <p:nvPr/>
          </p:nvSpPr>
          <p:spPr>
            <a:xfrm>
              <a:off x="1637031" y="378835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52;p6">
              <a:extLst>
                <a:ext uri="{FF2B5EF4-FFF2-40B4-BE49-F238E27FC236}">
                  <a16:creationId xmlns:a16="http://schemas.microsoft.com/office/drawing/2014/main" id="{821906CC-359E-C69C-737C-CD48609B1FA9}"/>
                </a:ext>
              </a:extLst>
            </p:cNvPr>
            <p:cNvSpPr/>
            <p:nvPr/>
          </p:nvSpPr>
          <p:spPr>
            <a:xfrm>
              <a:off x="3265231" y="379417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53;p6">
              <a:extLst>
                <a:ext uri="{FF2B5EF4-FFF2-40B4-BE49-F238E27FC236}">
                  <a16:creationId xmlns:a16="http://schemas.microsoft.com/office/drawing/2014/main" id="{0C293C7E-803C-13C8-F0A2-A99812830AE1}"/>
                </a:ext>
              </a:extLst>
            </p:cNvPr>
            <p:cNvSpPr/>
            <p:nvPr/>
          </p:nvSpPr>
          <p:spPr>
            <a:xfrm>
              <a:off x="4893432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 dirty="0">
                  <a:solidFill>
                    <a:schemeClr val="bg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 dirty="0">
                <a:solidFill>
                  <a:schemeClr val="bg1"/>
                </a:solidFill>
              </a:endParaRPr>
            </a:p>
          </p:txBody>
        </p:sp>
        <p:sp>
          <p:nvSpPr>
            <p:cNvPr id="19" name="Google Shape;154;p6">
              <a:extLst>
                <a:ext uri="{FF2B5EF4-FFF2-40B4-BE49-F238E27FC236}">
                  <a16:creationId xmlns:a16="http://schemas.microsoft.com/office/drawing/2014/main" id="{FBA27647-010A-7A96-A128-F007A1D27A1F}"/>
                </a:ext>
              </a:extLst>
            </p:cNvPr>
            <p:cNvSpPr/>
            <p:nvPr/>
          </p:nvSpPr>
          <p:spPr>
            <a:xfrm>
              <a:off x="6521633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 dirty="0">
                  <a:solidFill>
                    <a:schemeClr val="bg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 dirty="0">
                <a:solidFill>
                  <a:schemeClr val="bg1"/>
                </a:solidFill>
              </a:endParaRPr>
            </a:p>
          </p:txBody>
        </p:sp>
        <p:sp>
          <p:nvSpPr>
            <p:cNvPr id="20" name="Google Shape;155;p6">
              <a:extLst>
                <a:ext uri="{FF2B5EF4-FFF2-40B4-BE49-F238E27FC236}">
                  <a16:creationId xmlns:a16="http://schemas.microsoft.com/office/drawing/2014/main" id="{D6CE20A1-49DD-7DA5-5FEF-848AB74FDF0F}"/>
                </a:ext>
              </a:extLst>
            </p:cNvPr>
            <p:cNvSpPr/>
            <p:nvPr/>
          </p:nvSpPr>
          <p:spPr>
            <a:xfrm>
              <a:off x="8141367" y="379682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3156853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EC91-AADF-6625-8272-426D9ABC8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E1320-783D-F7F6-8099-EC8E95C811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53163-38FD-3062-58CB-D614BCB25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96635-4264-D283-3C8F-D0CAA7825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E7036-7779-7E36-9109-458B3D59B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914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528FC-CD0A-4EB8-65E5-700CAC8DA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C27B6-6BDA-86D0-135E-71B3605DB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1709D-F10C-5CB1-D490-EA888A8D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A89C1-D174-7E85-83D3-651DFF015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E48AD-CB28-6FDD-6299-372AEF992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51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CE23B4-D35E-449F-F306-B1FCD6314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B6B0B-218F-983A-F70C-9A9EC5948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A7BBE-E88B-1475-F7CB-BE1916D31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C32CD-C6A4-5249-362F-0D43202687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CB7A2-9C9C-D3E3-F3EA-898F6BAA5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28A685EE-1442-D180-27BF-E52440A8A5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53213"/>
            <a:ext cx="12192000" cy="20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6602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49" r:id="rId8"/>
    <p:sldLayoutId id="2147483650" r:id="rId9"/>
    <p:sldLayoutId id="2147483651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lYpDcKfSGIU?feature=oembed" TargetMode="Externa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1F31F28-5D83-3C06-7E53-BEE20632A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1599" y="706217"/>
            <a:ext cx="1428801" cy="1276801"/>
          </a:xfrm>
          <a:prstGeom prst="rect">
            <a:avLst/>
          </a:prstGeom>
        </p:spPr>
      </p:pic>
      <p:sp>
        <p:nvSpPr>
          <p:cNvPr id="15" name="Process 6">
            <a:extLst>
              <a:ext uri="{FF2B5EF4-FFF2-40B4-BE49-F238E27FC236}">
                <a16:creationId xmlns:a16="http://schemas.microsoft.com/office/drawing/2014/main" id="{45E69AED-AFB7-FA16-7210-E0C13A293B02}"/>
              </a:ext>
            </a:extLst>
          </p:cNvPr>
          <p:cNvSpPr/>
          <p:nvPr/>
        </p:nvSpPr>
        <p:spPr>
          <a:xfrm>
            <a:off x="198776" y="2160866"/>
            <a:ext cx="1311908" cy="592654"/>
          </a:xfrm>
          <a:prstGeom prst="flowChart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6" name="Process 7">
            <a:extLst>
              <a:ext uri="{FF2B5EF4-FFF2-40B4-BE49-F238E27FC236}">
                <a16:creationId xmlns:a16="http://schemas.microsoft.com/office/drawing/2014/main" id="{93135DDA-F8FC-99D2-1EAC-B3CC97BBEC0B}"/>
              </a:ext>
            </a:extLst>
          </p:cNvPr>
          <p:cNvSpPr/>
          <p:nvPr/>
        </p:nvSpPr>
        <p:spPr>
          <a:xfrm>
            <a:off x="198776" y="2859255"/>
            <a:ext cx="1311908" cy="592654"/>
          </a:xfrm>
          <a:prstGeom prst="flowChart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2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17" name="Process 8">
            <a:extLst>
              <a:ext uri="{FF2B5EF4-FFF2-40B4-BE49-F238E27FC236}">
                <a16:creationId xmlns:a16="http://schemas.microsoft.com/office/drawing/2014/main" id="{E79F66C2-6208-DA79-2413-44438C5CF365}"/>
              </a:ext>
            </a:extLst>
          </p:cNvPr>
          <p:cNvSpPr/>
          <p:nvPr/>
        </p:nvSpPr>
        <p:spPr>
          <a:xfrm>
            <a:off x="1672669" y="2160866"/>
            <a:ext cx="10335859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Describe a conditional statement</a:t>
            </a:r>
          </a:p>
        </p:txBody>
      </p:sp>
      <p:sp>
        <p:nvSpPr>
          <p:cNvPr id="18" name="Process 9">
            <a:extLst>
              <a:ext uri="{FF2B5EF4-FFF2-40B4-BE49-F238E27FC236}">
                <a16:creationId xmlns:a16="http://schemas.microsoft.com/office/drawing/2014/main" id="{000F6851-9805-C788-94C5-BE116E2026CD}"/>
              </a:ext>
            </a:extLst>
          </p:cNvPr>
          <p:cNvSpPr/>
          <p:nvPr/>
        </p:nvSpPr>
        <p:spPr>
          <a:xfrm>
            <a:off x="1663083" y="2856508"/>
            <a:ext cx="10346014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Describe user input</a:t>
            </a:r>
          </a:p>
        </p:txBody>
      </p:sp>
      <p:sp>
        <p:nvSpPr>
          <p:cNvPr id="19" name="Process 14">
            <a:extLst>
              <a:ext uri="{FF2B5EF4-FFF2-40B4-BE49-F238E27FC236}">
                <a16:creationId xmlns:a16="http://schemas.microsoft.com/office/drawing/2014/main" id="{924870CD-B39C-0FB6-8F2B-4A9A2C76D71E}"/>
              </a:ext>
            </a:extLst>
          </p:cNvPr>
          <p:cNvSpPr/>
          <p:nvPr/>
        </p:nvSpPr>
        <p:spPr>
          <a:xfrm>
            <a:off x="198776" y="3543916"/>
            <a:ext cx="1311908" cy="592654"/>
          </a:xfrm>
          <a:prstGeom prst="flowChartProcess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3</a:t>
            </a:r>
            <a:endParaRPr lang="en-US" sz="3600"/>
          </a:p>
        </p:txBody>
      </p:sp>
      <p:sp>
        <p:nvSpPr>
          <p:cNvPr id="20" name="Process 17">
            <a:extLst>
              <a:ext uri="{FF2B5EF4-FFF2-40B4-BE49-F238E27FC236}">
                <a16:creationId xmlns:a16="http://schemas.microsoft.com/office/drawing/2014/main" id="{033D3D28-7975-0C8E-FB3A-DFD13F0C3BA4}"/>
              </a:ext>
            </a:extLst>
          </p:cNvPr>
          <p:cNvSpPr/>
          <p:nvPr/>
        </p:nvSpPr>
        <p:spPr>
          <a:xfrm>
            <a:off x="1663083" y="3552150"/>
            <a:ext cx="10337741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Why might programs need conditional statements?</a:t>
            </a:r>
          </a:p>
        </p:txBody>
      </p:sp>
      <p:sp>
        <p:nvSpPr>
          <p:cNvPr id="21" name="Process 14">
            <a:extLst>
              <a:ext uri="{FF2B5EF4-FFF2-40B4-BE49-F238E27FC236}">
                <a16:creationId xmlns:a16="http://schemas.microsoft.com/office/drawing/2014/main" id="{26A6FF9B-5810-419A-56E8-7BDF7E4BC252}"/>
              </a:ext>
            </a:extLst>
          </p:cNvPr>
          <p:cNvSpPr/>
          <p:nvPr/>
        </p:nvSpPr>
        <p:spPr>
          <a:xfrm>
            <a:off x="198776" y="4248841"/>
            <a:ext cx="1311908" cy="592654"/>
          </a:xfrm>
          <a:prstGeom prst="flowChartProcess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4</a:t>
            </a:r>
            <a:endParaRPr lang="en-US" sz="3600" dirty="0"/>
          </a:p>
        </p:txBody>
      </p:sp>
      <p:sp>
        <p:nvSpPr>
          <p:cNvPr id="22" name="Process 17">
            <a:extLst>
              <a:ext uri="{FF2B5EF4-FFF2-40B4-BE49-F238E27FC236}">
                <a16:creationId xmlns:a16="http://schemas.microsoft.com/office/drawing/2014/main" id="{EA005C1C-00E9-B57C-7652-D416126FF0E4}"/>
              </a:ext>
            </a:extLst>
          </p:cNvPr>
          <p:cNvSpPr/>
          <p:nvPr/>
        </p:nvSpPr>
        <p:spPr>
          <a:xfrm>
            <a:off x="1663083" y="4257075"/>
            <a:ext cx="10337741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Why might programs need user input?</a:t>
            </a:r>
          </a:p>
        </p:txBody>
      </p:sp>
      <p:pic>
        <p:nvPicPr>
          <p:cNvPr id="23" name="Online Media 8" title="5-Minute Galaxy Timer | Classroom &amp; Presentation Countdown with Alarm">
            <a:hlinkClick r:id="" action="ppaction://media"/>
            <a:extLst>
              <a:ext uri="{FF2B5EF4-FFF2-40B4-BE49-F238E27FC236}">
                <a16:creationId xmlns:a16="http://schemas.microsoft.com/office/drawing/2014/main" id="{8822A846-5A49-0BD4-0DB8-5F5F06BF709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9469653" y="5239015"/>
            <a:ext cx="2391982" cy="1351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985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23"/>
                </p:tgtEl>
              </p:cMediaNode>
            </p:vide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3D569E5-4BDA-065C-5D15-CF026DD92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Questions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20DC8AC-B017-9513-5140-7A9E2EE9F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Describe a conditional statement and give an example.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Describe user input and give an example.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Why might programs need conditional statements?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Why might programs need user input?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6133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76DE0-9461-DEE8-FE23-809A8ED33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2685256"/>
          </a:xfrm>
        </p:spPr>
        <p:txBody>
          <a:bodyPr>
            <a:normAutofit/>
          </a:bodyPr>
          <a:lstStyle/>
          <a:p>
            <a:r>
              <a:rPr lang="en-GB" b="1" dirty="0"/>
              <a:t>Topic: </a:t>
            </a:r>
            <a:r>
              <a:rPr lang="en-GB" dirty="0"/>
              <a:t>KS3 Python101</a:t>
            </a:r>
            <a:br>
              <a:rPr lang="en-GB" dirty="0"/>
            </a:br>
            <a:r>
              <a:rPr lang="en-GB" b="1" dirty="0"/>
              <a:t>Title</a:t>
            </a:r>
            <a:r>
              <a:rPr lang="en-GB" b="1"/>
              <a:t>: </a:t>
            </a:r>
            <a:r>
              <a:rPr lang="en-GB"/>
              <a:t>L3 </a:t>
            </a:r>
            <a:r>
              <a:rPr lang="en-GB" dirty="0"/>
              <a:t>– Input &amp; Conditional Statements</a:t>
            </a:r>
            <a:br>
              <a:rPr lang="en-GB" dirty="0"/>
            </a:br>
            <a:r>
              <a:rPr lang="en-GB" b="1" dirty="0"/>
              <a:t>Date:</a:t>
            </a:r>
            <a:r>
              <a:rPr lang="en-GB" dirty="0"/>
              <a:t> </a:t>
            </a:r>
            <a:fld id="{66E32CDC-76D8-4F5D-99B4-B63DFD2E6452}" type="datetime1">
              <a:rPr lang="en-GB"/>
              <a:pPr/>
              <a:t>31/03/2026</a:t>
            </a:fld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FED71F-8CDA-767C-E218-6F2589621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8999"/>
            <a:ext cx="10515600" cy="2747963"/>
          </a:xfrm>
        </p:spPr>
        <p:txBody>
          <a:bodyPr/>
          <a:lstStyle/>
          <a:p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1090794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54071-E9A2-3256-683E-802A2353E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Knowledge Objectives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666C24B-7589-4147-8B5D-12F5636273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353993"/>
              </p:ext>
            </p:extLst>
          </p:nvPr>
        </p:nvGraphicFramePr>
        <p:xfrm>
          <a:off x="838200" y="2159000"/>
          <a:ext cx="105156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42113445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26719734"/>
                    </a:ext>
                  </a:extLst>
                </a:gridCol>
              </a:tblGrid>
              <a:tr h="19518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800274"/>
                  </a:ext>
                </a:extLst>
              </a:tr>
              <a:tr h="235824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User input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What user input is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How to store user input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How to convert user input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How to output user input </a:t>
                      </a:r>
                      <a:endParaRPr lang="en-GB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Conditional statements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What a conditional statement is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difference between if, </a:t>
                      </a:r>
                      <a:r>
                        <a:rPr lang="en-GB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elif</a:t>
                      </a: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else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101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3972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188FF-A4F0-E040-CB64-6F9C05456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Keyword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6CCCC-C52B-0B43-4F5E-0A4427875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5184000" cy="401796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b="1" dirty="0"/>
              <a:t>Keyword: </a:t>
            </a:r>
            <a:r>
              <a:rPr lang="en-GB" dirty="0"/>
              <a:t>User input</a:t>
            </a:r>
          </a:p>
          <a:p>
            <a:r>
              <a:rPr lang="en-GB" b="1" dirty="0"/>
              <a:t>Definition: </a:t>
            </a:r>
            <a:r>
              <a:rPr lang="en-GB" dirty="0"/>
              <a:t>User input is any data or instruction that a user provides to a computer system so it can be processed.</a:t>
            </a:r>
          </a:p>
          <a:p>
            <a:r>
              <a:rPr lang="en-GB" b="1" dirty="0"/>
              <a:t>Synonyms: </a:t>
            </a:r>
          </a:p>
          <a:p>
            <a:pPr lvl="1"/>
            <a:r>
              <a:rPr lang="en-GB" dirty="0"/>
              <a:t>Input</a:t>
            </a:r>
          </a:p>
          <a:p>
            <a:pPr lvl="1"/>
            <a:r>
              <a:rPr lang="en-GB" dirty="0"/>
              <a:t>User data</a:t>
            </a:r>
          </a:p>
          <a:p>
            <a:pPr lvl="1"/>
            <a:r>
              <a:rPr lang="en-GB" dirty="0"/>
              <a:t>Entered data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71F10E3-90B0-9492-78DD-E7DD968DE784}"/>
              </a:ext>
            </a:extLst>
          </p:cNvPr>
          <p:cNvSpPr txBox="1">
            <a:spLocks/>
          </p:cNvSpPr>
          <p:nvPr/>
        </p:nvSpPr>
        <p:spPr>
          <a:xfrm>
            <a:off x="6169802" y="2158999"/>
            <a:ext cx="5184000" cy="40179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/>
              <a:t>Keyword: </a:t>
            </a:r>
            <a:r>
              <a:rPr lang="en-GB" dirty="0"/>
              <a:t>Conditional statement</a:t>
            </a:r>
          </a:p>
          <a:p>
            <a:r>
              <a:rPr lang="en-GB" b="1" dirty="0"/>
              <a:t>Definition: </a:t>
            </a:r>
            <a:r>
              <a:rPr lang="en-GB" dirty="0"/>
              <a:t>A conditional statement is a command that allows a program to make decisions by running different code depending on whether a condition is true or false.</a:t>
            </a:r>
          </a:p>
          <a:p>
            <a:r>
              <a:rPr lang="en-GB" b="1" dirty="0"/>
              <a:t>Synonyms:</a:t>
            </a:r>
          </a:p>
          <a:p>
            <a:pPr lvl="1"/>
            <a:r>
              <a:rPr lang="en-GB" dirty="0"/>
              <a:t>Selection</a:t>
            </a:r>
          </a:p>
          <a:p>
            <a:pPr lvl="1"/>
            <a:r>
              <a:rPr lang="en-GB" dirty="0"/>
              <a:t>Decision statement</a:t>
            </a:r>
          </a:p>
          <a:p>
            <a:pPr lvl="1"/>
            <a:r>
              <a:rPr lang="en-GB" dirty="0"/>
              <a:t>If statement</a:t>
            </a:r>
          </a:p>
        </p:txBody>
      </p:sp>
    </p:spTree>
    <p:extLst>
      <p:ext uri="{BB962C8B-B14F-4D97-AF65-F5344CB8AC3E}">
        <p14:creationId xmlns:p14="http://schemas.microsoft.com/office/powerpoint/2010/main" val="2303182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Demonstration</a:t>
            </a:r>
            <a:endParaRPr lang="en-GB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ighlight>
                  <a:srgbClr val="FFFF00"/>
                </a:highlight>
              </a:rPr>
              <a:t>User input</a:t>
            </a:r>
          </a:p>
          <a:p>
            <a:pPr lvl="1"/>
            <a:r>
              <a:rPr lang="en-GB" dirty="0">
                <a:highlight>
                  <a:srgbClr val="FFFF00"/>
                </a:highlight>
              </a:rPr>
              <a:t>Collecting a user input and storing it in a variable</a:t>
            </a:r>
          </a:p>
        </p:txBody>
      </p:sp>
    </p:spTree>
    <p:extLst>
      <p:ext uri="{BB962C8B-B14F-4D97-AF65-F5344CB8AC3E}">
        <p14:creationId xmlns:p14="http://schemas.microsoft.com/office/powerpoint/2010/main" val="2546807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2433D0-E8A9-0F15-9D52-B1145BCD0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4E146E6-75A8-1AF0-833D-3D718572C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5184000" cy="401796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Collect user input and store it in a variable.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Use your knowledge from last lesson to…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GB" dirty="0"/>
              <a:t>Print the variable to the screen.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GB" dirty="0"/>
              <a:t>Concatenate the input with a string and print it to the screen.</a:t>
            </a: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7942E1A3-10F8-D6E4-C5EB-EBC96E6D24E3}"/>
              </a:ext>
            </a:extLst>
          </p:cNvPr>
          <p:cNvSpPr txBox="1">
            <a:spLocks/>
          </p:cNvSpPr>
          <p:nvPr/>
        </p:nvSpPr>
        <p:spPr>
          <a:xfrm>
            <a:off x="6169802" y="2158999"/>
            <a:ext cx="5184000" cy="40179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/>
              <a:t>var1 = input(“What is your name?”)</a:t>
            </a:r>
          </a:p>
        </p:txBody>
      </p:sp>
    </p:spTree>
    <p:extLst>
      <p:ext uri="{BB962C8B-B14F-4D97-AF65-F5344CB8AC3E}">
        <p14:creationId xmlns:p14="http://schemas.microsoft.com/office/powerpoint/2010/main" val="3836929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4E145-786D-B635-8325-804776196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6E419-4439-4C52-0612-F48862856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Demonstration</a:t>
            </a:r>
            <a:endParaRPr lang="en-GB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3130C-FD25-B036-CC07-5DD921669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ighlight>
                  <a:srgbClr val="FFFF00"/>
                </a:highlight>
              </a:rPr>
              <a:t>Conditional statements</a:t>
            </a:r>
          </a:p>
        </p:txBody>
      </p:sp>
    </p:spTree>
    <p:extLst>
      <p:ext uri="{BB962C8B-B14F-4D97-AF65-F5344CB8AC3E}">
        <p14:creationId xmlns:p14="http://schemas.microsoft.com/office/powerpoint/2010/main" val="2655447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C906D6-36AB-4213-C475-4723BDD6C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3BCC049-90FF-8141-CBC0-6F106E2BD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Activity 2</a:t>
            </a:r>
            <a:endParaRPr lang="en-GB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DD285325-A556-2BD1-D349-4056ED257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5184000" cy="401796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dirty="0"/>
              <a:t>Create a conditional statement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/>
              <a:t>Run the code with var1 set to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sz="2000" dirty="0"/>
              <a:t>15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sz="2000" dirty="0"/>
              <a:t>16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sz="2000" dirty="0"/>
              <a:t>17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/>
              <a:t>Use your knowledge from lesson 1.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GB" sz="2000" dirty="0"/>
              <a:t>What type of error happens when you set var1 to A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GB" sz="2000" dirty="0"/>
              <a:t>What type of error happens when you set var1 to “A” 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56221E2A-5334-631C-5645-88298CC1FB5B}"/>
              </a:ext>
            </a:extLst>
          </p:cNvPr>
          <p:cNvSpPr txBox="1">
            <a:spLocks/>
          </p:cNvSpPr>
          <p:nvPr/>
        </p:nvSpPr>
        <p:spPr>
          <a:xfrm>
            <a:off x="6169802" y="2158999"/>
            <a:ext cx="5184000" cy="40179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/>
              <a:t>var1 = 16</a:t>
            </a:r>
          </a:p>
          <a:p>
            <a:pPr marL="0" indent="0">
              <a:buNone/>
            </a:pPr>
            <a:r>
              <a:rPr lang="en-GB" sz="2400" dirty="0"/>
              <a:t>if var1 &gt; 16:</a:t>
            </a:r>
          </a:p>
          <a:p>
            <a:pPr marL="0" indent="0">
              <a:buNone/>
            </a:pPr>
            <a:r>
              <a:rPr lang="en-GB" sz="2400" dirty="0"/>
              <a:t>     print (“Greater than 16”)</a:t>
            </a:r>
          </a:p>
          <a:p>
            <a:pPr marL="0" indent="0">
              <a:buNone/>
            </a:pPr>
            <a:r>
              <a:rPr lang="en-GB" sz="2400" dirty="0" err="1"/>
              <a:t>elif</a:t>
            </a:r>
            <a:r>
              <a:rPr lang="en-GB" sz="2400" dirty="0"/>
              <a:t> var1 &lt; 16:</a:t>
            </a:r>
          </a:p>
          <a:p>
            <a:pPr marL="0" indent="0">
              <a:buNone/>
            </a:pPr>
            <a:r>
              <a:rPr lang="en-GB" sz="2400" dirty="0"/>
              <a:t>     print (“Less than 16”)</a:t>
            </a:r>
          </a:p>
          <a:p>
            <a:pPr marL="0" indent="0">
              <a:buNone/>
            </a:pPr>
            <a:r>
              <a:rPr lang="en-GB" sz="2400" dirty="0"/>
              <a:t>else:</a:t>
            </a:r>
          </a:p>
          <a:p>
            <a:pPr marL="0" indent="0">
              <a:buNone/>
            </a:pPr>
            <a:r>
              <a:rPr lang="en-GB" sz="2400" dirty="0"/>
              <a:t>     print (“Same”)</a:t>
            </a:r>
          </a:p>
        </p:txBody>
      </p:sp>
    </p:spTree>
    <p:extLst>
      <p:ext uri="{BB962C8B-B14F-4D97-AF65-F5344CB8AC3E}">
        <p14:creationId xmlns:p14="http://schemas.microsoft.com/office/powerpoint/2010/main" val="2809472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FCB4CB9-72CB-BAC1-43E2-816CBC776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7B033E-F65F-E9C4-7141-B2906FD4D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7372350" cy="401796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Create the magic 8-ball game.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Add code comments for as many lines as possible describing what they do.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Edit the game so the existing outcomes are different </a:t>
            </a:r>
            <a:r>
              <a:rPr lang="en-GB" u="sng" dirty="0"/>
              <a:t>or</a:t>
            </a:r>
            <a:r>
              <a:rPr lang="en-GB" dirty="0"/>
              <a:t> edit the game so there is more than 9 possible outcome.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103E9B3-FC58-9878-DFD9-B2AD069C3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8336" y="2158999"/>
            <a:ext cx="3045464" cy="401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909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70A0F26BAE5E40950502EB18AE2306" ma:contentTypeVersion="12" ma:contentTypeDescription="Create a new document." ma:contentTypeScope="" ma:versionID="9548b167d6f91841ecb8a387cd175fcf">
  <xsd:schema xmlns:xsd="http://www.w3.org/2001/XMLSchema" xmlns:xs="http://www.w3.org/2001/XMLSchema" xmlns:p="http://schemas.microsoft.com/office/2006/metadata/properties" xmlns:ns2="5c348ab7-c4f6-46c3-b69b-b91d4db37fac" xmlns:ns3="44ba5890-ab2c-47f6-9d80-ec07230553a0" targetNamespace="http://schemas.microsoft.com/office/2006/metadata/properties" ma:root="true" ma:fieldsID="a86b4c7dd82f87ba5e131256ff5a2085" ns2:_="" ns3:_="">
    <xsd:import namespace="5c348ab7-c4f6-46c3-b69b-b91d4db37fac"/>
    <xsd:import namespace="44ba5890-ab2c-47f6-9d80-ec07230553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48ab7-c4f6-46c3-b69b-b91d4db37f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23d69b0-bafc-4583-bcfa-a871482076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ba5890-ab2c-47f6-9d80-ec07230553a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297006e-c247-4f27-bed2-7d0f74b911a2}" ma:internalName="TaxCatchAll" ma:showField="CatchAllData" ma:web="44ba5890-ab2c-47f6-9d80-ec07230553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c348ab7-c4f6-46c3-b69b-b91d4db37fac">
      <Terms xmlns="http://schemas.microsoft.com/office/infopath/2007/PartnerControls"/>
    </lcf76f155ced4ddcb4097134ff3c332f>
    <TaxCatchAll xmlns="44ba5890-ab2c-47f6-9d80-ec07230553a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E3C71D-4864-4386-826B-A381E8954C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348ab7-c4f6-46c3-b69b-b91d4db37fac"/>
    <ds:schemaRef ds:uri="44ba5890-ab2c-47f6-9d80-ec07230553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CC8A7F-B0B9-4736-AA01-2B843821DF95}">
  <ds:schemaRefs>
    <ds:schemaRef ds:uri="http://schemas.microsoft.com/office/2006/metadata/properties"/>
    <ds:schemaRef ds:uri="http://schemas.microsoft.com/office/infopath/2007/PartnerControls"/>
    <ds:schemaRef ds:uri="5c348ab7-c4f6-46c3-b69b-b91d4db37fac"/>
    <ds:schemaRef ds:uri="44ba5890-ab2c-47f6-9d80-ec07230553a0"/>
  </ds:schemaRefs>
</ds:datastoreItem>
</file>

<file path=customXml/itemProps3.xml><?xml version="1.0" encoding="utf-8"?>
<ds:datastoreItem xmlns:ds="http://schemas.openxmlformats.org/officeDocument/2006/customXml" ds:itemID="{FF42EBAE-0E9F-4ED2-8A1C-3B355CADF2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376</Words>
  <Application>Microsoft Office PowerPoint</Application>
  <PresentationFormat>Widescreen</PresentationFormat>
  <Paragraphs>67</Paragraphs>
  <Slides>10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PowerPoint Presentation</vt:lpstr>
      <vt:lpstr>Topic: KS3 Python101 Title: L3 – Input &amp; Conditional Statements Date: 31/03/2026</vt:lpstr>
      <vt:lpstr>Knowledge Objectives</vt:lpstr>
      <vt:lpstr>Keyword</vt:lpstr>
      <vt:lpstr>Demonstration</vt:lpstr>
      <vt:lpstr>Activity 1</vt:lpstr>
      <vt:lpstr>Demonstration</vt:lpstr>
      <vt:lpstr>Activity 2</vt:lpstr>
      <vt:lpstr>Activity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J277.1.2.2 Secondary Storage</dc:title>
  <dc:creator>Edmund Ryan</dc:creator>
  <cp:lastModifiedBy>Edmund Ryan</cp:lastModifiedBy>
  <cp:revision>8</cp:revision>
  <dcterms:created xsi:type="dcterms:W3CDTF">2023-10-16T08:20:00Z</dcterms:created>
  <dcterms:modified xsi:type="dcterms:W3CDTF">2026-03-31T12:24:08Z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0x010100E970A0F26BAE5E40950502EB18AE2306</vt:lpwstr>
  </property>
  <property fmtid="{D5CDD505-2E9C-101B-9397-08002B2CF9AE}" pid="3" name="Order">
    <vt:r8>2000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</Properties>
</file>