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71" r:id="rId5"/>
    <p:sldId id="256" r:id="rId6"/>
    <p:sldId id="260" r:id="rId7"/>
    <p:sldId id="275" r:id="rId8"/>
    <p:sldId id="257" r:id="rId9"/>
    <p:sldId id="272" r:id="rId10"/>
    <p:sldId id="276" r:id="rId11"/>
    <p:sldId id="278" r:id="rId12"/>
    <p:sldId id="273" r:id="rId13"/>
    <p:sldId id="279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AABE6-D8A7-4D6B-88AE-ACF6A9252235}" v="11" dt="2026-03-31T09:19:04.1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88AA2C57-84A4-4F4F-A1F1-453138892BF0}"/>
    <pc:docChg chg="custSel addSld delSld modSld sldOrd modMainMaster">
      <pc:chgData name="Edmund Ryan" userId="ff4d3108-fc2b-467a-9bce-8537a42ee52e" providerId="ADAL" clId="{88AA2C57-84A4-4F4F-A1F1-453138892BF0}" dt="2026-03-31T12:26:30.892" v="1690" actId="20577"/>
      <pc:docMkLst>
        <pc:docMk/>
      </pc:docMkLst>
      <pc:sldChg chg="modSp mod">
        <pc:chgData name="Edmund Ryan" userId="ff4d3108-fc2b-467a-9bce-8537a42ee52e" providerId="ADAL" clId="{88AA2C57-84A4-4F4F-A1F1-453138892BF0}" dt="2026-03-31T08:57:55.336" v="268" actId="20577"/>
        <pc:sldMkLst>
          <pc:docMk/>
          <pc:sldMk cId="2546807154" sldId="257"/>
        </pc:sldMkLst>
        <pc:spChg chg="mod">
          <ac:chgData name="Edmund Ryan" userId="ff4d3108-fc2b-467a-9bce-8537a42ee52e" providerId="ADAL" clId="{88AA2C57-84A4-4F4F-A1F1-453138892BF0}" dt="2026-03-31T08:57:46.635" v="247" actId="20577"/>
          <ac:spMkLst>
            <pc:docMk/>
            <pc:sldMk cId="2546807154" sldId="257"/>
            <ac:spMk id="2" creationId="{E1CF81FE-8217-3642-C69A-3A38DF74A759}"/>
          </ac:spMkLst>
        </pc:spChg>
        <pc:spChg chg="mod">
          <ac:chgData name="Edmund Ryan" userId="ff4d3108-fc2b-467a-9bce-8537a42ee52e" providerId="ADAL" clId="{88AA2C57-84A4-4F4F-A1F1-453138892BF0}" dt="2026-03-31T08:57:55.336" v="268" actId="20577"/>
          <ac:spMkLst>
            <pc:docMk/>
            <pc:sldMk cId="2546807154" sldId="257"/>
            <ac:spMk id="3" creationId="{C88370D5-E291-F433-C5B7-614DA2E490B1}"/>
          </ac:spMkLst>
        </pc:spChg>
      </pc:sldChg>
      <pc:sldChg chg="modSp mod">
        <pc:chgData name="Edmund Ryan" userId="ff4d3108-fc2b-467a-9bce-8537a42ee52e" providerId="ADAL" clId="{88AA2C57-84A4-4F4F-A1F1-453138892BF0}" dt="2026-03-31T09:20:41.620" v="1682" actId="113"/>
        <pc:sldMkLst>
          <pc:docMk/>
          <pc:sldMk cId="2953972189" sldId="260"/>
        </pc:sldMkLst>
        <pc:graphicFrameChg chg="mod modGraphic">
          <ac:chgData name="Edmund Ryan" userId="ff4d3108-fc2b-467a-9bce-8537a42ee52e" providerId="ADAL" clId="{88AA2C57-84A4-4F4F-A1F1-453138892BF0}" dt="2026-03-31T09:20:41.620" v="1682" actId="113"/>
          <ac:graphicFrameMkLst>
            <pc:docMk/>
            <pc:sldMk cId="2953972189" sldId="260"/>
            <ac:graphicFrameMk id="4" creationId="{3666C24B-7589-4147-8B5D-12F563627399}"/>
          </ac:graphicFrameMkLst>
        </pc:graphicFrameChg>
      </pc:sldChg>
      <pc:sldChg chg="modSp mod">
        <pc:chgData name="Edmund Ryan" userId="ff4d3108-fc2b-467a-9bce-8537a42ee52e" providerId="ADAL" clId="{88AA2C57-84A4-4F4F-A1F1-453138892BF0}" dt="2026-03-31T09:18:32.770" v="1480" actId="403"/>
        <pc:sldMkLst>
          <pc:docMk/>
          <pc:sldMk cId="962985858" sldId="271"/>
        </pc:sldMkLst>
        <pc:spChg chg="mod">
          <ac:chgData name="Edmund Ryan" userId="ff4d3108-fc2b-467a-9bce-8537a42ee52e" providerId="ADAL" clId="{88AA2C57-84A4-4F4F-A1F1-453138892BF0}" dt="2026-03-31T08:53:55.705" v="126" actId="20577"/>
          <ac:spMkLst>
            <pc:docMk/>
            <pc:sldMk cId="962985858" sldId="271"/>
            <ac:spMk id="17" creationId="{E79F66C2-6208-DA79-2413-44438C5CF365}"/>
          </ac:spMkLst>
        </pc:spChg>
        <pc:spChg chg="mod">
          <ac:chgData name="Edmund Ryan" userId="ff4d3108-fc2b-467a-9bce-8537a42ee52e" providerId="ADAL" clId="{88AA2C57-84A4-4F4F-A1F1-453138892BF0}" dt="2026-03-31T08:54:09.191" v="154" actId="20577"/>
          <ac:spMkLst>
            <pc:docMk/>
            <pc:sldMk cId="962985858" sldId="271"/>
            <ac:spMk id="18" creationId="{000F6851-9805-C788-94C5-BE116E2026CD}"/>
          </ac:spMkLst>
        </pc:spChg>
        <pc:spChg chg="mod">
          <ac:chgData name="Edmund Ryan" userId="ff4d3108-fc2b-467a-9bce-8537a42ee52e" providerId="ADAL" clId="{88AA2C57-84A4-4F4F-A1F1-453138892BF0}" dt="2026-03-31T09:18:32.770" v="1480" actId="403"/>
          <ac:spMkLst>
            <pc:docMk/>
            <pc:sldMk cId="962985858" sldId="271"/>
            <ac:spMk id="20" creationId="{033D3D28-7975-0C8E-FB3A-DFD13F0C3BA4}"/>
          </ac:spMkLst>
        </pc:spChg>
        <pc:spChg chg="mod">
          <ac:chgData name="Edmund Ryan" userId="ff4d3108-fc2b-467a-9bce-8537a42ee52e" providerId="ADAL" clId="{88AA2C57-84A4-4F4F-A1F1-453138892BF0}" dt="2026-03-31T09:18:29.776" v="1479" actId="20577"/>
          <ac:spMkLst>
            <pc:docMk/>
            <pc:sldMk cId="962985858" sldId="271"/>
            <ac:spMk id="22" creationId="{EA005C1C-00E9-B57C-7652-D416126FF0E4}"/>
          </ac:spMkLst>
        </pc:spChg>
      </pc:sldChg>
      <pc:sldChg chg="addSp delSp modSp mod ord">
        <pc:chgData name="Edmund Ryan" userId="ff4d3108-fc2b-467a-9bce-8537a42ee52e" providerId="ADAL" clId="{88AA2C57-84A4-4F4F-A1F1-453138892BF0}" dt="2026-03-31T12:26:01.822" v="1684" actId="20577"/>
        <pc:sldMkLst>
          <pc:docMk/>
          <pc:sldMk cId="3836929334" sldId="272"/>
        </pc:sldMkLst>
        <pc:spChg chg="add del mod">
          <ac:chgData name="Edmund Ryan" userId="ff4d3108-fc2b-467a-9bce-8537a42ee52e" providerId="ADAL" clId="{88AA2C57-84A4-4F4F-A1F1-453138892BF0}" dt="2026-03-31T09:01:11.511" v="296" actId="478"/>
          <ac:spMkLst>
            <pc:docMk/>
            <pc:sldMk cId="3836929334" sldId="272"/>
            <ac:spMk id="3" creationId="{0E546EE3-2D7C-48FD-23E0-8A5DBC24805E}"/>
          </ac:spMkLst>
        </pc:spChg>
        <pc:spChg chg="mod">
          <ac:chgData name="Edmund Ryan" userId="ff4d3108-fc2b-467a-9bce-8537a42ee52e" providerId="ADAL" clId="{88AA2C57-84A4-4F4F-A1F1-453138892BF0}" dt="2026-03-31T12:26:01.822" v="1684" actId="20577"/>
          <ac:spMkLst>
            <pc:docMk/>
            <pc:sldMk cId="3836929334" sldId="272"/>
            <ac:spMk id="4" creationId="{BD2433D0-E8A9-0F15-9D52-B1145BCD07BF}"/>
          </ac:spMkLst>
        </pc:spChg>
        <pc:spChg chg="del">
          <ac:chgData name="Edmund Ryan" userId="ff4d3108-fc2b-467a-9bce-8537a42ee52e" providerId="ADAL" clId="{88AA2C57-84A4-4F4F-A1F1-453138892BF0}" dt="2026-03-31T09:00:58.245" v="290" actId="478"/>
          <ac:spMkLst>
            <pc:docMk/>
            <pc:sldMk cId="3836929334" sldId="272"/>
            <ac:spMk id="5" creationId="{74E146E6-75A8-1AF0-833D-3D718572CEA1}"/>
          </ac:spMkLst>
        </pc:spChg>
        <pc:spChg chg="add mod">
          <ac:chgData name="Edmund Ryan" userId="ff4d3108-fc2b-467a-9bce-8537a42ee52e" providerId="ADAL" clId="{88AA2C57-84A4-4F4F-A1F1-453138892BF0}" dt="2026-03-31T09:06:58.700" v="571" actId="5793"/>
          <ac:spMkLst>
            <pc:docMk/>
            <pc:sldMk cId="3836929334" sldId="272"/>
            <ac:spMk id="6" creationId="{31EF05D4-A7CB-8F29-A5ED-44AAA3B1D351}"/>
          </ac:spMkLst>
        </pc:spChg>
        <pc:spChg chg="add mod">
          <ac:chgData name="Edmund Ryan" userId="ff4d3108-fc2b-467a-9bce-8537a42ee52e" providerId="ADAL" clId="{88AA2C57-84A4-4F4F-A1F1-453138892BF0}" dt="2026-03-31T09:13:48.042" v="1184" actId="207"/>
          <ac:spMkLst>
            <pc:docMk/>
            <pc:sldMk cId="3836929334" sldId="272"/>
            <ac:spMk id="7" creationId="{CE93EADE-D685-E8F0-2060-06A657C43498}"/>
          </ac:spMkLst>
        </pc:spChg>
      </pc:sldChg>
      <pc:sldChg chg="addSp modSp mod">
        <pc:chgData name="Edmund Ryan" userId="ff4d3108-fc2b-467a-9bce-8537a42ee52e" providerId="ADAL" clId="{88AA2C57-84A4-4F4F-A1F1-453138892BF0}" dt="2026-03-31T12:26:17.934" v="1688" actId="20577"/>
        <pc:sldMkLst>
          <pc:docMk/>
          <pc:sldMk cId="3842909766" sldId="273"/>
        </pc:sldMkLst>
        <pc:spChg chg="mod">
          <ac:chgData name="Edmund Ryan" userId="ff4d3108-fc2b-467a-9bce-8537a42ee52e" providerId="ADAL" clId="{88AA2C57-84A4-4F4F-A1F1-453138892BF0}" dt="2026-03-31T12:26:17.934" v="1688" actId="20577"/>
          <ac:spMkLst>
            <pc:docMk/>
            <pc:sldMk cId="3842909766" sldId="273"/>
            <ac:spMk id="4" creationId="{BFCB4CB9-72CB-BAC1-43E2-816CBC776D56}"/>
          </ac:spMkLst>
        </pc:spChg>
        <pc:spChg chg="add mod">
          <ac:chgData name="Edmund Ryan" userId="ff4d3108-fc2b-467a-9bce-8537a42ee52e" providerId="ADAL" clId="{88AA2C57-84A4-4F4F-A1F1-453138892BF0}" dt="2026-03-31T09:13:09.538" v="1180" actId="20577"/>
          <ac:spMkLst>
            <pc:docMk/>
            <pc:sldMk cId="3842909766" sldId="273"/>
            <ac:spMk id="6" creationId="{857ECBF2-C3D9-446C-FED9-6B62D5257BF4}"/>
          </ac:spMkLst>
        </pc:spChg>
        <pc:picChg chg="add mod">
          <ac:chgData name="Edmund Ryan" userId="ff4d3108-fc2b-467a-9bce-8537a42ee52e" providerId="ADAL" clId="{88AA2C57-84A4-4F4F-A1F1-453138892BF0}" dt="2026-03-31T09:13:15.481" v="1181" actId="1076"/>
          <ac:picMkLst>
            <pc:docMk/>
            <pc:sldMk cId="3842909766" sldId="273"/>
            <ac:picMk id="3" creationId="{D43F4393-6FF5-7EA9-55D7-03BDC02E91B6}"/>
          </ac:picMkLst>
        </pc:picChg>
      </pc:sldChg>
      <pc:sldChg chg="modSp mod">
        <pc:chgData name="Edmund Ryan" userId="ff4d3108-fc2b-467a-9bce-8537a42ee52e" providerId="ADAL" clId="{88AA2C57-84A4-4F4F-A1F1-453138892BF0}" dt="2026-03-31T09:18:10.513" v="1440" actId="20577"/>
        <pc:sldMkLst>
          <pc:docMk/>
          <pc:sldMk cId="2246133716" sldId="274"/>
        </pc:sldMkLst>
        <pc:spChg chg="mod">
          <ac:chgData name="Edmund Ryan" userId="ff4d3108-fc2b-467a-9bce-8537a42ee52e" providerId="ADAL" clId="{88AA2C57-84A4-4F4F-A1F1-453138892BF0}" dt="2026-03-31T09:18:10.513" v="1440" actId="20577"/>
          <ac:spMkLst>
            <pc:docMk/>
            <pc:sldMk cId="2246133716" sldId="274"/>
            <ac:spMk id="5" creationId="{520DC8AC-B017-9513-5140-7A9E2EE9FDB7}"/>
          </ac:spMkLst>
        </pc:spChg>
      </pc:sldChg>
      <pc:sldChg chg="addSp modSp mod">
        <pc:chgData name="Edmund Ryan" userId="ff4d3108-fc2b-467a-9bce-8537a42ee52e" providerId="ADAL" clId="{88AA2C57-84A4-4F4F-A1F1-453138892BF0}" dt="2026-03-31T08:57:25.340" v="232" actId="27636"/>
        <pc:sldMkLst>
          <pc:docMk/>
          <pc:sldMk cId="2303182075" sldId="275"/>
        </pc:sldMkLst>
        <pc:spChg chg="mod">
          <ac:chgData name="Edmund Ryan" userId="ff4d3108-fc2b-467a-9bce-8537a42ee52e" providerId="ADAL" clId="{88AA2C57-84A4-4F4F-A1F1-453138892BF0}" dt="2026-03-31T08:57:00.840" v="221" actId="27636"/>
          <ac:spMkLst>
            <pc:docMk/>
            <pc:sldMk cId="2303182075" sldId="275"/>
            <ac:spMk id="3" creationId="{45F6CCCC-C52B-0B43-4F5E-0A44278754A2}"/>
          </ac:spMkLst>
        </pc:spChg>
        <pc:spChg chg="add mod">
          <ac:chgData name="Edmund Ryan" userId="ff4d3108-fc2b-467a-9bce-8537a42ee52e" providerId="ADAL" clId="{88AA2C57-84A4-4F4F-A1F1-453138892BF0}" dt="2026-03-31T08:57:25.340" v="232" actId="27636"/>
          <ac:spMkLst>
            <pc:docMk/>
            <pc:sldMk cId="2303182075" sldId="275"/>
            <ac:spMk id="4" creationId="{3C9992CA-34FE-2159-B6D1-F43D6DE562FF}"/>
          </ac:spMkLst>
        </pc:spChg>
      </pc:sldChg>
      <pc:sldChg chg="modSp add mod ord">
        <pc:chgData name="Edmund Ryan" userId="ff4d3108-fc2b-467a-9bce-8537a42ee52e" providerId="ADAL" clId="{88AA2C57-84A4-4F4F-A1F1-453138892BF0}" dt="2026-03-31T09:02:17.574" v="299"/>
        <pc:sldMkLst>
          <pc:docMk/>
          <pc:sldMk cId="1980543280" sldId="276"/>
        </pc:sldMkLst>
        <pc:spChg chg="mod">
          <ac:chgData name="Edmund Ryan" userId="ff4d3108-fc2b-467a-9bce-8537a42ee52e" providerId="ADAL" clId="{88AA2C57-84A4-4F4F-A1F1-453138892BF0}" dt="2026-03-31T08:58:10.484" v="286" actId="20577"/>
          <ac:spMkLst>
            <pc:docMk/>
            <pc:sldMk cId="1980543280" sldId="276"/>
            <ac:spMk id="3" creationId="{B5960C9F-9E85-9410-C8C4-23C29473193B}"/>
          </ac:spMkLst>
        </pc:spChg>
      </pc:sldChg>
      <pc:sldChg chg="add del">
        <pc:chgData name="Edmund Ryan" userId="ff4d3108-fc2b-467a-9bce-8537a42ee52e" providerId="ADAL" clId="{88AA2C57-84A4-4F4F-A1F1-453138892BF0}" dt="2026-03-31T09:02:21.485" v="300" actId="2696"/>
        <pc:sldMkLst>
          <pc:docMk/>
          <pc:sldMk cId="914858190" sldId="277"/>
        </pc:sldMkLst>
      </pc:sldChg>
      <pc:sldChg chg="modSp add mod">
        <pc:chgData name="Edmund Ryan" userId="ff4d3108-fc2b-467a-9bce-8537a42ee52e" providerId="ADAL" clId="{88AA2C57-84A4-4F4F-A1F1-453138892BF0}" dt="2026-03-31T12:26:11.237" v="1686" actId="20577"/>
        <pc:sldMkLst>
          <pc:docMk/>
          <pc:sldMk cId="3487682369" sldId="278"/>
        </pc:sldMkLst>
        <pc:spChg chg="mod">
          <ac:chgData name="Edmund Ryan" userId="ff4d3108-fc2b-467a-9bce-8537a42ee52e" providerId="ADAL" clId="{88AA2C57-84A4-4F4F-A1F1-453138892BF0}" dt="2026-03-31T12:26:11.237" v="1686" actId="20577"/>
          <ac:spMkLst>
            <pc:docMk/>
            <pc:sldMk cId="3487682369" sldId="278"/>
            <ac:spMk id="4" creationId="{3C0F7905-E47A-D873-E097-85B5DD959C1F}"/>
          </ac:spMkLst>
        </pc:spChg>
        <pc:spChg chg="mod">
          <ac:chgData name="Edmund Ryan" userId="ff4d3108-fc2b-467a-9bce-8537a42ee52e" providerId="ADAL" clId="{88AA2C57-84A4-4F4F-A1F1-453138892BF0}" dt="2026-03-31T09:10:27.020" v="1051" actId="20577"/>
          <ac:spMkLst>
            <pc:docMk/>
            <pc:sldMk cId="3487682369" sldId="278"/>
            <ac:spMk id="6" creationId="{31D2C410-DE6B-CE78-54E4-9DD09B1CAC3A}"/>
          </ac:spMkLst>
        </pc:spChg>
        <pc:spChg chg="mod">
          <ac:chgData name="Edmund Ryan" userId="ff4d3108-fc2b-467a-9bce-8537a42ee52e" providerId="ADAL" clId="{88AA2C57-84A4-4F4F-A1F1-453138892BF0}" dt="2026-03-31T09:13:55.545" v="1185" actId="207"/>
          <ac:spMkLst>
            <pc:docMk/>
            <pc:sldMk cId="3487682369" sldId="278"/>
            <ac:spMk id="7" creationId="{D8371780-1099-7BB1-2135-124BE1559F37}"/>
          </ac:spMkLst>
        </pc:spChg>
      </pc:sldChg>
      <pc:sldChg chg="addSp delSp modSp add mod">
        <pc:chgData name="Edmund Ryan" userId="ff4d3108-fc2b-467a-9bce-8537a42ee52e" providerId="ADAL" clId="{88AA2C57-84A4-4F4F-A1F1-453138892BF0}" dt="2026-03-31T12:26:30.892" v="1690" actId="20577"/>
        <pc:sldMkLst>
          <pc:docMk/>
          <pc:sldMk cId="3870184688" sldId="279"/>
        </pc:sldMkLst>
        <pc:spChg chg="add mod">
          <ac:chgData name="Edmund Ryan" userId="ff4d3108-fc2b-467a-9bce-8537a42ee52e" providerId="ADAL" clId="{88AA2C57-84A4-4F4F-A1F1-453138892BF0}" dt="2026-03-31T09:15:24.753" v="1250" actId="20577"/>
          <ac:spMkLst>
            <pc:docMk/>
            <pc:sldMk cId="3870184688" sldId="279"/>
            <ac:spMk id="2" creationId="{483F5AE8-4364-CF87-DB9E-E98F80C7E8E2}"/>
          </ac:spMkLst>
        </pc:spChg>
        <pc:spChg chg="mod">
          <ac:chgData name="Edmund Ryan" userId="ff4d3108-fc2b-467a-9bce-8537a42ee52e" providerId="ADAL" clId="{88AA2C57-84A4-4F4F-A1F1-453138892BF0}" dt="2026-03-31T12:26:30.892" v="1690" actId="20577"/>
          <ac:spMkLst>
            <pc:docMk/>
            <pc:sldMk cId="3870184688" sldId="279"/>
            <ac:spMk id="4" creationId="{D939D23D-5294-9BAF-2FB6-588A3F4E6BFD}"/>
          </ac:spMkLst>
        </pc:spChg>
        <pc:picChg chg="del">
          <ac:chgData name="Edmund Ryan" userId="ff4d3108-fc2b-467a-9bce-8537a42ee52e" providerId="ADAL" clId="{88AA2C57-84A4-4F4F-A1F1-453138892BF0}" dt="2026-03-31T09:13:41.332" v="1183" actId="478"/>
          <ac:picMkLst>
            <pc:docMk/>
            <pc:sldMk cId="3870184688" sldId="279"/>
            <ac:picMk id="3" creationId="{684803CF-F430-98F2-0B2B-8EEE02009DD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23416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82618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30078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49197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64182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8567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15685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Why do we use loops to repeat code?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Give the name of a loop type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a For loop?</a:t>
            </a: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a While loop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F98CB-E6F1-9EC1-15F3-0ED2919AA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39D23D-5294-9BAF-2FB6-588A3F4E6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29F089-604D-6DF9-7D31-F1CEBAB7E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Amend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D2D4F19-111D-6FD5-B520-6DCCC829B77E}"/>
              </a:ext>
            </a:extLst>
          </p:cNvPr>
          <p:cNvSpPr txBox="1">
            <a:spLocks/>
          </p:cNvSpPr>
          <p:nvPr/>
        </p:nvSpPr>
        <p:spPr>
          <a:xfrm>
            <a:off x="838200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What do you think this code does?</a:t>
            </a:r>
          </a:p>
          <a:p>
            <a:r>
              <a:rPr lang="en-GB" dirty="0"/>
              <a:t>Is it an example of a count controlled loop or a condition controlled loop?</a:t>
            </a:r>
          </a:p>
          <a:p>
            <a:r>
              <a:rPr lang="en-GB" dirty="0"/>
              <a:t>Run the code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83F5AE8-4364-CF87-DB9E-E98F80C7E8E2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print("Welcome to </a:t>
            </a:r>
            <a:r>
              <a:rPr lang="en-GB" dirty="0" err="1"/>
              <a:t>FizzBuzz</a:t>
            </a:r>
            <a:r>
              <a:rPr lang="en-GB" dirty="0"/>
              <a:t>")</a:t>
            </a:r>
          </a:p>
          <a:p>
            <a:pPr marL="0" indent="0">
              <a:buNone/>
            </a:pPr>
            <a:r>
              <a:rPr lang="en-GB" dirty="0" err="1"/>
              <a:t>userinput</a:t>
            </a:r>
            <a:r>
              <a:rPr lang="en-GB" dirty="0"/>
              <a:t> = input("Please enter a number: ")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for </a:t>
            </a:r>
            <a:r>
              <a:rPr lang="en-GB" dirty="0" err="1"/>
              <a:t>i</a:t>
            </a:r>
            <a:r>
              <a:rPr lang="en-GB" dirty="0"/>
              <a:t> in range (1, int(</a:t>
            </a:r>
            <a:r>
              <a:rPr lang="en-GB" dirty="0" err="1"/>
              <a:t>userinput</a:t>
            </a:r>
            <a:r>
              <a:rPr lang="en-GB" dirty="0"/>
              <a:t>) + 1):</a:t>
            </a:r>
          </a:p>
          <a:p>
            <a:pPr marL="0" indent="0">
              <a:buNone/>
            </a:pPr>
            <a:r>
              <a:rPr lang="en-GB" dirty="0"/>
              <a:t>     if </a:t>
            </a:r>
            <a:r>
              <a:rPr lang="en-GB" dirty="0" err="1"/>
              <a:t>i</a:t>
            </a:r>
            <a:r>
              <a:rPr lang="en-GB" dirty="0"/>
              <a:t> % 3 == 0 and </a:t>
            </a:r>
            <a:r>
              <a:rPr lang="en-GB" dirty="0" err="1"/>
              <a:t>i</a:t>
            </a:r>
            <a:r>
              <a:rPr lang="en-GB" dirty="0"/>
              <a:t> % 5 == 0:</a:t>
            </a:r>
          </a:p>
          <a:p>
            <a:pPr marL="0" indent="0">
              <a:buNone/>
            </a:pPr>
            <a:r>
              <a:rPr lang="en-GB" dirty="0"/>
              <a:t>          print("</a:t>
            </a:r>
            <a:r>
              <a:rPr lang="en-GB" dirty="0" err="1"/>
              <a:t>FizzBuzz</a:t>
            </a:r>
            <a:r>
              <a:rPr lang="en-GB" dirty="0"/>
              <a:t>")</a:t>
            </a:r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GB" dirty="0" err="1"/>
              <a:t>elif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% 3 == 0:</a:t>
            </a:r>
          </a:p>
          <a:p>
            <a:pPr marL="0" indent="0">
              <a:buNone/>
            </a:pPr>
            <a:r>
              <a:rPr lang="en-GB" dirty="0"/>
              <a:t>          print("Fizz")</a:t>
            </a:r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GB" dirty="0" err="1"/>
              <a:t>elif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% 5 == 0:</a:t>
            </a:r>
          </a:p>
          <a:p>
            <a:pPr marL="0" indent="0">
              <a:buNone/>
            </a:pPr>
            <a:r>
              <a:rPr lang="en-GB" dirty="0"/>
              <a:t>          print("Buzz")</a:t>
            </a:r>
          </a:p>
          <a:p>
            <a:pPr marL="0" indent="0">
              <a:buNone/>
            </a:pPr>
            <a:r>
              <a:rPr lang="en-GB" dirty="0"/>
              <a:t>     else:</a:t>
            </a:r>
          </a:p>
          <a:p>
            <a:pPr marL="0" indent="0">
              <a:buNone/>
            </a:pPr>
            <a:r>
              <a:rPr lang="en-GB" dirty="0"/>
              <a:t>          print(</a:t>
            </a:r>
            <a:r>
              <a:rPr lang="en-GB" dirty="0" err="1"/>
              <a:t>i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0184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569E5-4BDA-065C-5D15-CF026DD9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DC8AC-B017-9513-5140-7A9E2EE9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Why do we use loops to repeat code?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Give the name of 2 loop types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? Controlled loop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? Controlled loop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For loop is an example of which loop type?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While loop is an example of which loop type?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risk is associated with a while loop?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13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KS3 Python101</a:t>
            </a:r>
            <a:br>
              <a:rPr lang="en-GB" dirty="0"/>
            </a:br>
            <a:r>
              <a:rPr lang="en-GB" b="1" dirty="0"/>
              <a:t>Title: </a:t>
            </a:r>
            <a:r>
              <a:rPr lang="en-GB" dirty="0"/>
              <a:t>L4 </a:t>
            </a:r>
            <a:r>
              <a:rPr lang="en-GB"/>
              <a:t>– Loops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6E32CDC-76D8-4F5D-99B4-B63DFD2E6452}" type="datetime1">
              <a:rPr lang="en-GB"/>
              <a:pPr/>
              <a:t>31/03/2026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598601"/>
              </p:ext>
            </p:extLst>
          </p:nvPr>
        </p:nvGraphicFramePr>
        <p:xfrm>
          <a:off x="838200" y="2159000"/>
          <a:ext cx="10515600" cy="2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Difference between </a:t>
                      </a:r>
                      <a:r>
                        <a:rPr lang="en-GB" b="1" dirty="0"/>
                        <a:t>count-controlled</a:t>
                      </a:r>
                      <a:r>
                        <a:rPr lang="en-GB" dirty="0"/>
                        <a:t> loops and </a:t>
                      </a:r>
                      <a:r>
                        <a:rPr lang="en-GB" b="1" dirty="0"/>
                        <a:t>condition-controlled</a:t>
                      </a:r>
                      <a:r>
                        <a:rPr lang="en-GB" dirty="0"/>
                        <a:t> loops.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What a </a:t>
                      </a:r>
                      <a:r>
                        <a:rPr lang="en-GB" b="1" dirty="0"/>
                        <a:t>for</a:t>
                      </a:r>
                      <a:r>
                        <a:rPr lang="en-GB" dirty="0"/>
                        <a:t> loop 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to use a </a:t>
                      </a:r>
                      <a:r>
                        <a:rPr lang="en-GB" b="1" dirty="0"/>
                        <a:t>for</a:t>
                      </a:r>
                      <a:r>
                        <a:rPr lang="en-GB" dirty="0"/>
                        <a:t> loop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What a </a:t>
                      </a:r>
                      <a:r>
                        <a:rPr lang="en-GB" b="1" dirty="0"/>
                        <a:t>while</a:t>
                      </a:r>
                      <a:r>
                        <a:rPr lang="en-GB" dirty="0"/>
                        <a:t> loop 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to use a </a:t>
                      </a:r>
                      <a:r>
                        <a:rPr lang="en-GB" b="1" dirty="0"/>
                        <a:t>while</a:t>
                      </a:r>
                      <a:r>
                        <a:rPr lang="en-GB" dirty="0"/>
                        <a:t> loop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Risk associated with </a:t>
                      </a:r>
                      <a:r>
                        <a:rPr lang="en-GB" b="1" dirty="0"/>
                        <a:t>while</a:t>
                      </a:r>
                      <a:r>
                        <a:rPr lang="en-GB" dirty="0"/>
                        <a:t> loops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188FF-A4F0-E040-CB64-6F9C0545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6CCCC-C52B-0B43-4F5E-0A4427875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5184000" cy="40179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GB" b="1" dirty="0"/>
              <a:t>Keyword: </a:t>
            </a:r>
            <a:r>
              <a:rPr lang="en-GB" dirty="0"/>
              <a:t>Count controlled loop</a:t>
            </a:r>
          </a:p>
          <a:p>
            <a:r>
              <a:rPr lang="en-GB" b="1" dirty="0"/>
              <a:t>Definition: </a:t>
            </a:r>
            <a:r>
              <a:rPr lang="en-GB" dirty="0"/>
              <a:t>A count-controlled loop is a loop that repeats a specific number of times, usually using a counter variable to keep track of how many times it has run.</a:t>
            </a:r>
          </a:p>
          <a:p>
            <a:r>
              <a:rPr lang="en-GB" b="1" dirty="0"/>
              <a:t>Synonyms:</a:t>
            </a:r>
          </a:p>
          <a:p>
            <a:pPr lvl="1"/>
            <a:r>
              <a:rPr lang="en-GB" dirty="0"/>
              <a:t>For loop</a:t>
            </a:r>
          </a:p>
          <a:p>
            <a:pPr lvl="1"/>
            <a:r>
              <a:rPr lang="en-GB" dirty="0"/>
              <a:t>Fixed loop</a:t>
            </a:r>
          </a:p>
          <a:p>
            <a:pPr lvl="1"/>
            <a:r>
              <a:rPr lang="en-GB" dirty="0"/>
              <a:t>Definite 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C9992CA-34FE-2159-B6D1-F43D6DE562FF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Keyword: </a:t>
            </a:r>
            <a:r>
              <a:rPr lang="en-GB" dirty="0"/>
              <a:t>Condition controlled loop</a:t>
            </a:r>
          </a:p>
          <a:p>
            <a:r>
              <a:rPr lang="en-GB" b="1" dirty="0"/>
              <a:t>Definition: </a:t>
            </a:r>
            <a:r>
              <a:rPr lang="en-GB" dirty="0"/>
              <a:t>A condition-controlled loop is a loop that continues to repeat while a condition is true and stops when the condition becomes false.</a:t>
            </a:r>
          </a:p>
          <a:p>
            <a:r>
              <a:rPr lang="en-GB" b="1" dirty="0"/>
              <a:t>Synonyms:</a:t>
            </a:r>
          </a:p>
          <a:p>
            <a:pPr lvl="1"/>
            <a:r>
              <a:rPr lang="en-GB" dirty="0"/>
              <a:t>While loop</a:t>
            </a:r>
          </a:p>
          <a:p>
            <a:pPr lvl="1"/>
            <a:r>
              <a:rPr lang="en-GB" dirty="0"/>
              <a:t>Conditional loop</a:t>
            </a:r>
          </a:p>
          <a:p>
            <a:pPr lvl="1"/>
            <a:r>
              <a:rPr lang="en-GB" dirty="0"/>
              <a:t>Pre-condition loop</a:t>
            </a:r>
          </a:p>
        </p:txBody>
      </p:sp>
    </p:spTree>
    <p:extLst>
      <p:ext uri="{BB962C8B-B14F-4D97-AF65-F5344CB8AC3E}">
        <p14:creationId xmlns:p14="http://schemas.microsoft.com/office/powerpoint/2010/main" val="230318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Demonstration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Count controlled loop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433D0-E8A9-0F15-9D52-B1145BCD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1EF05D4-A7CB-8F29-A5ED-44AAA3B1D351}"/>
              </a:ext>
            </a:extLst>
          </p:cNvPr>
          <p:cNvSpPr txBox="1">
            <a:spLocks/>
          </p:cNvSpPr>
          <p:nvPr/>
        </p:nvSpPr>
        <p:spPr>
          <a:xfrm>
            <a:off x="838200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Count controlled loop.</a:t>
            </a:r>
          </a:p>
          <a:p>
            <a:pPr lvl="1"/>
            <a:r>
              <a:rPr lang="en-GB" dirty="0"/>
              <a:t>What do you think this piece of code will do?</a:t>
            </a:r>
          </a:p>
          <a:p>
            <a:pPr lvl="1"/>
            <a:r>
              <a:rPr lang="en-GB" dirty="0"/>
              <a:t>Run the piece of code</a:t>
            </a:r>
          </a:p>
          <a:p>
            <a:pPr lvl="1"/>
            <a:r>
              <a:rPr lang="en-GB" dirty="0"/>
              <a:t>Modify the code so that still using a loop it prints numbers 1 to 10 on the screen.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93EADE-D685-E8F0-2060-06A657C43498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for </a:t>
            </a:r>
            <a:r>
              <a:rPr lang="en-GB" dirty="0" err="1"/>
              <a:t>i</a:t>
            </a:r>
            <a:r>
              <a:rPr lang="en-GB" dirty="0"/>
              <a:t> in range(1,6):</a:t>
            </a:r>
          </a:p>
          <a:p>
            <a:pPr marL="0" indent="0">
              <a:buNone/>
            </a:pPr>
            <a:r>
              <a:rPr lang="en-GB" dirty="0"/>
              <a:t>     print(</a:t>
            </a:r>
            <a:r>
              <a:rPr lang="en-GB" dirty="0" err="1"/>
              <a:t>i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692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8E9B2-6A10-9EFB-9E44-1459221E3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033B1-146E-DD2A-0BB0-5C59729AA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Demonstration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60C9F-9E85-9410-C8C4-23C29473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Condition controlled loop</a:t>
            </a:r>
          </a:p>
        </p:txBody>
      </p:sp>
    </p:spTree>
    <p:extLst>
      <p:ext uri="{BB962C8B-B14F-4D97-AF65-F5344CB8AC3E}">
        <p14:creationId xmlns:p14="http://schemas.microsoft.com/office/powerpoint/2010/main" val="1980543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0A449-586C-8937-DA41-21C5832F9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0F7905-E47A-D873-E097-85B5DD959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1D2C410-DE6B-CE78-54E4-9DD09B1CAC3A}"/>
              </a:ext>
            </a:extLst>
          </p:cNvPr>
          <p:cNvSpPr txBox="1">
            <a:spLocks/>
          </p:cNvSpPr>
          <p:nvPr/>
        </p:nvSpPr>
        <p:spPr>
          <a:xfrm>
            <a:off x="838200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Condition controlled loop</a:t>
            </a:r>
          </a:p>
          <a:p>
            <a:pPr lvl="1"/>
            <a:r>
              <a:rPr lang="en-GB" dirty="0"/>
              <a:t>What do you think this piece of code will do?</a:t>
            </a:r>
          </a:p>
          <a:p>
            <a:pPr lvl="1"/>
            <a:r>
              <a:rPr lang="en-GB" dirty="0"/>
              <a:t>Run the piece of code</a:t>
            </a:r>
          </a:p>
          <a:p>
            <a:pPr lvl="1"/>
            <a:r>
              <a:rPr lang="en-GB" dirty="0"/>
              <a:t>Why doesn’t it stop running?</a:t>
            </a:r>
          </a:p>
          <a:p>
            <a:pPr lvl="1"/>
            <a:r>
              <a:rPr lang="en-GB" dirty="0"/>
              <a:t>What data type is var1?</a:t>
            </a:r>
          </a:p>
          <a:p>
            <a:r>
              <a:rPr lang="en-GB" dirty="0"/>
              <a:t>Use your knowledge from lesson 3 (user input &amp; conditional statements)</a:t>
            </a:r>
          </a:p>
          <a:p>
            <a:pPr lvl="1"/>
            <a:r>
              <a:rPr lang="en-GB" dirty="0"/>
              <a:t>Update the code so that it collects an input from the user which asks them if they want to keep on looping. If they do var1 should stay as </a:t>
            </a:r>
            <a:r>
              <a:rPr lang="en-GB" b="1" dirty="0"/>
              <a:t>True</a:t>
            </a:r>
            <a:r>
              <a:rPr lang="en-GB" dirty="0"/>
              <a:t>, if they do not then var1 should change to </a:t>
            </a:r>
            <a:r>
              <a:rPr lang="en-GB" b="1" dirty="0"/>
              <a:t>False</a:t>
            </a:r>
            <a:r>
              <a:rPr lang="en-GB" dirty="0"/>
              <a:t>.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371780-1099-7BB1-2135-124BE1559F37}"/>
              </a:ext>
            </a:extLst>
          </p:cNvPr>
          <p:cNvSpPr txBox="1">
            <a:spLocks/>
          </p:cNvSpPr>
          <p:nvPr/>
        </p:nvSpPr>
        <p:spPr>
          <a:xfrm>
            <a:off x="6169802" y="2158999"/>
            <a:ext cx="5184000" cy="40179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var1 = True</a:t>
            </a:r>
          </a:p>
          <a:p>
            <a:pPr marL="0" indent="0">
              <a:buNone/>
            </a:pPr>
            <a:r>
              <a:rPr lang="en-GB" dirty="0"/>
              <a:t>while var1== True:</a:t>
            </a:r>
          </a:p>
          <a:p>
            <a:pPr marL="0" indent="0">
              <a:buNone/>
            </a:pPr>
            <a:r>
              <a:rPr lang="en-GB" dirty="0"/>
              <a:t>     print(“I Love Computing!”)</a:t>
            </a:r>
          </a:p>
        </p:txBody>
      </p:sp>
    </p:spTree>
    <p:extLst>
      <p:ext uri="{BB962C8B-B14F-4D97-AF65-F5344CB8AC3E}">
        <p14:creationId xmlns:p14="http://schemas.microsoft.com/office/powerpoint/2010/main" val="348768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B4CB9-72CB-BAC1-43E2-816CBC77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 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7B033E-F65F-E9C4-7141-B2906FD4D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Amend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3F4393-6FF5-7EA9-55D7-03BDC02E9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403" y="2158999"/>
            <a:ext cx="5048955" cy="268642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7ECBF2-C3D9-446C-FED9-6B62D5257BF4}"/>
              </a:ext>
            </a:extLst>
          </p:cNvPr>
          <p:cNvSpPr txBox="1">
            <a:spLocks/>
          </p:cNvSpPr>
          <p:nvPr/>
        </p:nvSpPr>
        <p:spPr>
          <a:xfrm>
            <a:off x="838200" y="2158999"/>
            <a:ext cx="5184000" cy="40179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What do you think this code does?</a:t>
            </a:r>
          </a:p>
          <a:p>
            <a:r>
              <a:rPr lang="en-GB" dirty="0"/>
              <a:t>Is it an example of a count controlled loop or a condition controlled loop?</a:t>
            </a:r>
          </a:p>
          <a:p>
            <a:r>
              <a:rPr lang="en-GB" dirty="0"/>
              <a:t>Run the code</a:t>
            </a:r>
          </a:p>
        </p:txBody>
      </p:sp>
    </p:spTree>
    <p:extLst>
      <p:ext uri="{BB962C8B-B14F-4D97-AF65-F5344CB8AC3E}">
        <p14:creationId xmlns:p14="http://schemas.microsoft.com/office/powerpoint/2010/main" val="384290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E3C71D-4864-4386-826B-A381E8954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524</Words>
  <Application>Microsoft Office PowerPoint</Application>
  <PresentationFormat>Widescreen</PresentationFormat>
  <Paragraphs>82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KS3 Python101 Title: L4 – Loops Date: 31/03/2026</vt:lpstr>
      <vt:lpstr>Knowledge Objectives</vt:lpstr>
      <vt:lpstr>Keyword</vt:lpstr>
      <vt:lpstr>Demonstration</vt:lpstr>
      <vt:lpstr>Activity 1</vt:lpstr>
      <vt:lpstr>Demonstration</vt:lpstr>
      <vt:lpstr>Activity 2</vt:lpstr>
      <vt:lpstr>Activity 3</vt:lpstr>
      <vt:lpstr>Activity 4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8</cp:revision>
  <dcterms:created xsi:type="dcterms:W3CDTF">2023-10-16T08:20:00Z</dcterms:created>
  <dcterms:modified xsi:type="dcterms:W3CDTF">2026-03-31T12:26:40Z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