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4"/>
  </p:notesMasterIdLst>
  <p:sldIdLst>
    <p:sldId id="271" r:id="rId5"/>
    <p:sldId id="256" r:id="rId6"/>
    <p:sldId id="260" r:id="rId7"/>
    <p:sldId id="275" r:id="rId8"/>
    <p:sldId id="257" r:id="rId9"/>
    <p:sldId id="272" r:id="rId10"/>
    <p:sldId id="273" r:id="rId11"/>
    <p:sldId id="276" r:id="rId12"/>
    <p:sldId id="274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3BE3FD2-9377-4AB3-805F-42190AAE6372}" v="17" dt="2026-03-31T09:46:18.02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60" d="100"/>
          <a:sy n="60" d="100"/>
        </p:scale>
        <p:origin x="96" y="12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dmund Ryan" userId="ff4d3108-fc2b-467a-9bce-8537a42ee52e" providerId="ADAL" clId="{88AA2C57-84A4-4F4F-A1F1-453138892BF0}"/>
    <pc:docChg chg="undo custSel addSld modSld modMainMaster">
      <pc:chgData name="Edmund Ryan" userId="ff4d3108-fc2b-467a-9bce-8537a42ee52e" providerId="ADAL" clId="{88AA2C57-84A4-4F4F-A1F1-453138892BF0}" dt="2026-03-31T12:27:34.431" v="1331" actId="20577"/>
      <pc:docMkLst>
        <pc:docMk/>
      </pc:docMkLst>
      <pc:sldChg chg="modSp mod">
        <pc:chgData name="Edmund Ryan" userId="ff4d3108-fc2b-467a-9bce-8537a42ee52e" providerId="ADAL" clId="{88AA2C57-84A4-4F4F-A1F1-453138892BF0}" dt="2026-03-31T09:27:42.299" v="187" actId="6549"/>
        <pc:sldMkLst>
          <pc:docMk/>
          <pc:sldMk cId="2546807154" sldId="257"/>
        </pc:sldMkLst>
        <pc:spChg chg="mod">
          <ac:chgData name="Edmund Ryan" userId="ff4d3108-fc2b-467a-9bce-8537a42ee52e" providerId="ADAL" clId="{88AA2C57-84A4-4F4F-A1F1-453138892BF0}" dt="2026-03-31T09:27:32.658" v="158" actId="20577"/>
          <ac:spMkLst>
            <pc:docMk/>
            <pc:sldMk cId="2546807154" sldId="257"/>
            <ac:spMk id="2" creationId="{E1CF81FE-8217-3642-C69A-3A38DF74A759}"/>
          </ac:spMkLst>
        </pc:spChg>
        <pc:spChg chg="mod">
          <ac:chgData name="Edmund Ryan" userId="ff4d3108-fc2b-467a-9bce-8537a42ee52e" providerId="ADAL" clId="{88AA2C57-84A4-4F4F-A1F1-453138892BF0}" dt="2026-03-31T09:27:42.299" v="187" actId="6549"/>
          <ac:spMkLst>
            <pc:docMk/>
            <pc:sldMk cId="2546807154" sldId="257"/>
            <ac:spMk id="3" creationId="{C88370D5-E291-F433-C5B7-614DA2E490B1}"/>
          </ac:spMkLst>
        </pc:spChg>
      </pc:sldChg>
      <pc:sldChg chg="modSp mod">
        <pc:chgData name="Edmund Ryan" userId="ff4d3108-fc2b-467a-9bce-8537a42ee52e" providerId="ADAL" clId="{88AA2C57-84A4-4F4F-A1F1-453138892BF0}" dt="2026-03-31T09:25:32.229" v="127" actId="6549"/>
        <pc:sldMkLst>
          <pc:docMk/>
          <pc:sldMk cId="2953972189" sldId="260"/>
        </pc:sldMkLst>
        <pc:graphicFrameChg chg="mod modGraphic">
          <ac:chgData name="Edmund Ryan" userId="ff4d3108-fc2b-467a-9bce-8537a42ee52e" providerId="ADAL" clId="{88AA2C57-84A4-4F4F-A1F1-453138892BF0}" dt="2026-03-31T09:25:32.229" v="127" actId="6549"/>
          <ac:graphicFrameMkLst>
            <pc:docMk/>
            <pc:sldMk cId="2953972189" sldId="260"/>
            <ac:graphicFrameMk id="4" creationId="{3666C24B-7589-4147-8B5D-12F563627399}"/>
          </ac:graphicFrameMkLst>
        </pc:graphicFrameChg>
      </pc:sldChg>
      <pc:sldChg chg="modSp mod">
        <pc:chgData name="Edmund Ryan" userId="ff4d3108-fc2b-467a-9bce-8537a42ee52e" providerId="ADAL" clId="{88AA2C57-84A4-4F4F-A1F1-453138892BF0}" dt="2026-03-31T09:37:58.595" v="628" actId="20577"/>
        <pc:sldMkLst>
          <pc:docMk/>
          <pc:sldMk cId="962985858" sldId="271"/>
        </pc:sldMkLst>
        <pc:spChg chg="mod">
          <ac:chgData name="Edmund Ryan" userId="ff4d3108-fc2b-467a-9bce-8537a42ee52e" providerId="ADAL" clId="{88AA2C57-84A4-4F4F-A1F1-453138892BF0}" dt="2026-03-31T09:24:42.199" v="118" actId="20577"/>
          <ac:spMkLst>
            <pc:docMk/>
            <pc:sldMk cId="962985858" sldId="271"/>
            <ac:spMk id="17" creationId="{E79F66C2-6208-DA79-2413-44438C5CF365}"/>
          </ac:spMkLst>
        </pc:spChg>
        <pc:spChg chg="mod">
          <ac:chgData name="Edmund Ryan" userId="ff4d3108-fc2b-467a-9bce-8537a42ee52e" providerId="ADAL" clId="{88AA2C57-84A4-4F4F-A1F1-453138892BF0}" dt="2026-03-31T09:37:58.595" v="628" actId="20577"/>
          <ac:spMkLst>
            <pc:docMk/>
            <pc:sldMk cId="962985858" sldId="271"/>
            <ac:spMk id="18" creationId="{000F6851-9805-C788-94C5-BE116E2026CD}"/>
          </ac:spMkLst>
        </pc:spChg>
      </pc:sldChg>
      <pc:sldChg chg="addSp delSp modSp mod">
        <pc:chgData name="Edmund Ryan" userId="ff4d3108-fc2b-467a-9bce-8537a42ee52e" providerId="ADAL" clId="{88AA2C57-84A4-4F4F-A1F1-453138892BF0}" dt="2026-03-31T12:27:34.431" v="1331" actId="20577"/>
        <pc:sldMkLst>
          <pc:docMk/>
          <pc:sldMk cId="3836929334" sldId="272"/>
        </pc:sldMkLst>
        <pc:spChg chg="add mod">
          <ac:chgData name="Edmund Ryan" userId="ff4d3108-fc2b-467a-9bce-8537a42ee52e" providerId="ADAL" clId="{88AA2C57-84A4-4F4F-A1F1-453138892BF0}" dt="2026-03-31T09:34:07.981" v="392" actId="1076"/>
          <ac:spMkLst>
            <pc:docMk/>
            <pc:sldMk cId="3836929334" sldId="272"/>
            <ac:spMk id="2" creationId="{DBB17EE9-A7F8-F05B-E047-9A8641A62C22}"/>
          </ac:spMkLst>
        </pc:spChg>
        <pc:spChg chg="mod">
          <ac:chgData name="Edmund Ryan" userId="ff4d3108-fc2b-467a-9bce-8537a42ee52e" providerId="ADAL" clId="{88AA2C57-84A4-4F4F-A1F1-453138892BF0}" dt="2026-03-31T12:27:34.431" v="1331" actId="20577"/>
          <ac:spMkLst>
            <pc:docMk/>
            <pc:sldMk cId="3836929334" sldId="272"/>
            <ac:spMk id="4" creationId="{BD2433D0-E8A9-0F15-9D52-B1145BCD07BF}"/>
          </ac:spMkLst>
        </pc:spChg>
        <pc:spChg chg="del mod">
          <ac:chgData name="Edmund Ryan" userId="ff4d3108-fc2b-467a-9bce-8537a42ee52e" providerId="ADAL" clId="{88AA2C57-84A4-4F4F-A1F1-453138892BF0}" dt="2026-03-31T09:30:19.196" v="215" actId="478"/>
          <ac:spMkLst>
            <pc:docMk/>
            <pc:sldMk cId="3836929334" sldId="272"/>
            <ac:spMk id="5" creationId="{74E146E6-75A8-1AF0-833D-3D718572CEA1}"/>
          </ac:spMkLst>
        </pc:spChg>
        <pc:spChg chg="add del mod">
          <ac:chgData name="Edmund Ryan" userId="ff4d3108-fc2b-467a-9bce-8537a42ee52e" providerId="ADAL" clId="{88AA2C57-84A4-4F4F-A1F1-453138892BF0}" dt="2026-03-31T09:30:20.964" v="216" actId="478"/>
          <ac:spMkLst>
            <pc:docMk/>
            <pc:sldMk cId="3836929334" sldId="272"/>
            <ac:spMk id="6" creationId="{2AF8D468-1A7F-58CD-FD36-CE7782B317A2}"/>
          </ac:spMkLst>
        </pc:spChg>
        <pc:spChg chg="add mod">
          <ac:chgData name="Edmund Ryan" userId="ff4d3108-fc2b-467a-9bce-8537a42ee52e" providerId="ADAL" clId="{88AA2C57-84A4-4F4F-A1F1-453138892BF0}" dt="2026-03-31T09:35:27.623" v="483" actId="207"/>
          <ac:spMkLst>
            <pc:docMk/>
            <pc:sldMk cId="3836929334" sldId="272"/>
            <ac:spMk id="7" creationId="{EE6A54D6-C2DA-5E7C-27B7-BF8A9146D7B7}"/>
          </ac:spMkLst>
        </pc:spChg>
        <pc:spChg chg="add mod">
          <ac:chgData name="Edmund Ryan" userId="ff4d3108-fc2b-467a-9bce-8537a42ee52e" providerId="ADAL" clId="{88AA2C57-84A4-4F4F-A1F1-453138892BF0}" dt="2026-03-31T09:35:27.623" v="483" actId="207"/>
          <ac:spMkLst>
            <pc:docMk/>
            <pc:sldMk cId="3836929334" sldId="272"/>
            <ac:spMk id="8" creationId="{A5CC031D-04C8-BCFD-A445-36B8B7FAFBCF}"/>
          </ac:spMkLst>
        </pc:spChg>
      </pc:sldChg>
      <pc:sldChg chg="addSp delSp modSp mod">
        <pc:chgData name="Edmund Ryan" userId="ff4d3108-fc2b-467a-9bce-8537a42ee52e" providerId="ADAL" clId="{88AA2C57-84A4-4F4F-A1F1-453138892BF0}" dt="2026-03-31T09:37:31.860" v="591" actId="20577"/>
        <pc:sldMkLst>
          <pc:docMk/>
          <pc:sldMk cId="3842909766" sldId="273"/>
        </pc:sldMkLst>
        <pc:spChg chg="add del mod">
          <ac:chgData name="Edmund Ryan" userId="ff4d3108-fc2b-467a-9bce-8537a42ee52e" providerId="ADAL" clId="{88AA2C57-84A4-4F4F-A1F1-453138892BF0}" dt="2026-03-31T09:28:35.359" v="197" actId="478"/>
          <ac:spMkLst>
            <pc:docMk/>
            <pc:sldMk cId="3842909766" sldId="273"/>
            <ac:spMk id="3" creationId="{9B217DAB-8527-8DDA-B28B-137389508C63}"/>
          </ac:spMkLst>
        </pc:spChg>
        <pc:spChg chg="del">
          <ac:chgData name="Edmund Ryan" userId="ff4d3108-fc2b-467a-9bce-8537a42ee52e" providerId="ADAL" clId="{88AA2C57-84A4-4F4F-A1F1-453138892BF0}" dt="2026-03-31T09:28:29.856" v="195" actId="478"/>
          <ac:spMkLst>
            <pc:docMk/>
            <pc:sldMk cId="3842909766" sldId="273"/>
            <ac:spMk id="5" creationId="{627B033E-F65F-E9C4-7141-B2906FD4D1AB}"/>
          </ac:spMkLst>
        </pc:spChg>
        <pc:spChg chg="add mod">
          <ac:chgData name="Edmund Ryan" userId="ff4d3108-fc2b-467a-9bce-8537a42ee52e" providerId="ADAL" clId="{88AA2C57-84A4-4F4F-A1F1-453138892BF0}" dt="2026-03-31T09:37:31.860" v="591" actId="20577"/>
          <ac:spMkLst>
            <pc:docMk/>
            <pc:sldMk cId="3842909766" sldId="273"/>
            <ac:spMk id="6" creationId="{9C9F733F-00B7-3D24-FE8A-1A76364EC2FE}"/>
          </ac:spMkLst>
        </pc:spChg>
        <pc:spChg chg="add mod">
          <ac:chgData name="Edmund Ryan" userId="ff4d3108-fc2b-467a-9bce-8537a42ee52e" providerId="ADAL" clId="{88AA2C57-84A4-4F4F-A1F1-453138892BF0}" dt="2026-03-31T09:35:17.810" v="482" actId="207"/>
          <ac:spMkLst>
            <pc:docMk/>
            <pc:sldMk cId="3842909766" sldId="273"/>
            <ac:spMk id="7" creationId="{88FEDC47-1BD5-881D-1AAD-A508D4FFCF49}"/>
          </ac:spMkLst>
        </pc:spChg>
      </pc:sldChg>
      <pc:sldChg chg="modSp mod">
        <pc:chgData name="Edmund Ryan" userId="ff4d3108-fc2b-467a-9bce-8537a42ee52e" providerId="ADAL" clId="{88AA2C57-84A4-4F4F-A1F1-453138892BF0}" dt="2026-03-31T09:50:46.441" v="1329" actId="20577"/>
        <pc:sldMkLst>
          <pc:docMk/>
          <pc:sldMk cId="2246133716" sldId="274"/>
        </pc:sldMkLst>
        <pc:spChg chg="mod">
          <ac:chgData name="Edmund Ryan" userId="ff4d3108-fc2b-467a-9bce-8537a42ee52e" providerId="ADAL" clId="{88AA2C57-84A4-4F4F-A1F1-453138892BF0}" dt="2026-03-31T09:50:46.441" v="1329" actId="20577"/>
          <ac:spMkLst>
            <pc:docMk/>
            <pc:sldMk cId="2246133716" sldId="274"/>
            <ac:spMk id="5" creationId="{520DC8AC-B017-9513-5140-7A9E2EE9FDB7}"/>
          </ac:spMkLst>
        </pc:spChg>
      </pc:sldChg>
      <pc:sldChg chg="modSp mod">
        <pc:chgData name="Edmund Ryan" userId="ff4d3108-fc2b-467a-9bce-8537a42ee52e" providerId="ADAL" clId="{88AA2C57-84A4-4F4F-A1F1-453138892BF0}" dt="2026-03-31T09:27:16.266" v="145" actId="20577"/>
        <pc:sldMkLst>
          <pc:docMk/>
          <pc:sldMk cId="2303182075" sldId="275"/>
        </pc:sldMkLst>
        <pc:spChg chg="mod">
          <ac:chgData name="Edmund Ryan" userId="ff4d3108-fc2b-467a-9bce-8537a42ee52e" providerId="ADAL" clId="{88AA2C57-84A4-4F4F-A1F1-453138892BF0}" dt="2026-03-31T09:27:16.266" v="145" actId="20577"/>
          <ac:spMkLst>
            <pc:docMk/>
            <pc:sldMk cId="2303182075" sldId="275"/>
            <ac:spMk id="3" creationId="{45F6CCCC-C52B-0B43-4F5E-0A44278754A2}"/>
          </ac:spMkLst>
        </pc:spChg>
      </pc:sldChg>
      <pc:sldChg chg="modSp add mod">
        <pc:chgData name="Edmund Ryan" userId="ff4d3108-fc2b-467a-9bce-8537a42ee52e" providerId="ADAL" clId="{88AA2C57-84A4-4F4F-A1F1-453138892BF0}" dt="2026-03-31T09:47:57.575" v="1177" actId="20577"/>
        <pc:sldMkLst>
          <pc:docMk/>
          <pc:sldMk cId="2210475653" sldId="276"/>
        </pc:sldMkLst>
        <pc:spChg chg="mod">
          <ac:chgData name="Edmund Ryan" userId="ff4d3108-fc2b-467a-9bce-8537a42ee52e" providerId="ADAL" clId="{88AA2C57-84A4-4F4F-A1F1-453138892BF0}" dt="2026-03-31T09:47:57.575" v="1177" actId="20577"/>
          <ac:spMkLst>
            <pc:docMk/>
            <pc:sldMk cId="2210475653" sldId="276"/>
            <ac:spMk id="4" creationId="{C7EA20A0-DC14-9AB1-D8C9-EA19879773AF}"/>
          </ac:spMkLst>
        </pc:spChg>
        <pc:spChg chg="mod">
          <ac:chgData name="Edmund Ryan" userId="ff4d3108-fc2b-467a-9bce-8537a42ee52e" providerId="ADAL" clId="{88AA2C57-84A4-4F4F-A1F1-453138892BF0}" dt="2026-03-31T09:44:26.865" v="1015" actId="20577"/>
          <ac:spMkLst>
            <pc:docMk/>
            <pc:sldMk cId="2210475653" sldId="276"/>
            <ac:spMk id="6" creationId="{873F164F-71A5-A33A-BCD6-C168DD5F4C9C}"/>
          </ac:spMkLst>
        </pc:spChg>
        <pc:spChg chg="mod">
          <ac:chgData name="Edmund Ryan" userId="ff4d3108-fc2b-467a-9bce-8537a42ee52e" providerId="ADAL" clId="{88AA2C57-84A4-4F4F-A1F1-453138892BF0}" dt="2026-03-31T09:47:37.629" v="1168" actId="20577"/>
          <ac:spMkLst>
            <pc:docMk/>
            <pc:sldMk cId="2210475653" sldId="276"/>
            <ac:spMk id="7" creationId="{5DBBA7E2-1E36-4CB2-1961-340FBB585E5C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CE2A9E-5133-48F9-AD5A-4C71F5849ABF}" type="datetimeFigureOut">
              <a:rPr lang="en-GB" smtClean="0"/>
              <a:t>31/03/2026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967450-10C0-4942-8CBD-04D7FE6A76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3895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97DA88-141B-604B-BAF4-362FB455D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43743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5B4248-5761-F19C-CC67-02284B7741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58999"/>
            <a:ext cx="10515600" cy="401796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2EF08D-BB42-8EA6-AAC0-5471D3B92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22491-0CCB-41E0-8CE7-ED003F239CED}" type="datetimeFigureOut">
              <a:rPr lang="en-GB" smtClean="0"/>
              <a:t>31/03/2026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1F3ABB-FF77-21A4-56EA-30A4D866A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37D704-C434-74B3-49B2-5AD982AAE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51D78-1607-4B91-A812-18BB32BBB6F5}" type="slidenum">
              <a:rPr lang="en-GB" smtClean="0"/>
              <a:t>‹#›</a:t>
            </a:fld>
            <a:endParaRPr lang="en-GB"/>
          </a:p>
        </p:txBody>
      </p:sp>
      <p:grpSp>
        <p:nvGrpSpPr>
          <p:cNvPr id="7" name="Google Shape;114;p6">
            <a:extLst>
              <a:ext uri="{FF2B5EF4-FFF2-40B4-BE49-F238E27FC236}">
                <a16:creationId xmlns:a16="http://schemas.microsoft.com/office/drawing/2014/main" id="{1B665B0B-12F6-CAB6-2CF0-9C4B47A417C2}"/>
              </a:ext>
            </a:extLst>
          </p:cNvPr>
          <p:cNvGrpSpPr/>
          <p:nvPr userDrawn="1"/>
        </p:nvGrpSpPr>
        <p:grpSpPr>
          <a:xfrm>
            <a:off x="336000" y="165188"/>
            <a:ext cx="11520000" cy="480000"/>
            <a:chOff x="-4661" y="58157"/>
            <a:chExt cx="9913261" cy="477202"/>
          </a:xfrm>
        </p:grpSpPr>
        <p:sp>
          <p:nvSpPr>
            <p:cNvPr id="8" name="Google Shape;115;p6">
              <a:extLst>
                <a:ext uri="{FF2B5EF4-FFF2-40B4-BE49-F238E27FC236}">
                  <a16:creationId xmlns:a16="http://schemas.microsoft.com/office/drawing/2014/main" id="{4473E9A1-2FC1-90E5-6DFD-8B544668DF7C}"/>
                </a:ext>
              </a:extLst>
            </p:cNvPr>
            <p:cNvSpPr/>
            <p:nvPr/>
          </p:nvSpPr>
          <p:spPr>
            <a:xfrm>
              <a:off x="-4661" y="63983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002060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F2F2F2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Do Now</a:t>
              </a:r>
              <a:endParaRPr sz="2133"/>
            </a:p>
          </p:txBody>
        </p:sp>
        <p:sp>
          <p:nvSpPr>
            <p:cNvPr id="9" name="Google Shape;116;p6">
              <a:extLst>
                <a:ext uri="{FF2B5EF4-FFF2-40B4-BE49-F238E27FC236}">
                  <a16:creationId xmlns:a16="http://schemas.microsoft.com/office/drawing/2014/main" id="{C1EDA775-7DD1-89B2-AEAB-C40453BD6FCB}"/>
                </a:ext>
              </a:extLst>
            </p:cNvPr>
            <p:cNvSpPr/>
            <p:nvPr/>
          </p:nvSpPr>
          <p:spPr>
            <a:xfrm>
              <a:off x="1637031" y="58157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Engage</a:t>
              </a:r>
              <a:endParaRPr sz="2133"/>
            </a:p>
          </p:txBody>
        </p:sp>
        <p:sp>
          <p:nvSpPr>
            <p:cNvPr id="10" name="Google Shape;117;p6">
              <a:extLst>
                <a:ext uri="{FF2B5EF4-FFF2-40B4-BE49-F238E27FC236}">
                  <a16:creationId xmlns:a16="http://schemas.microsoft.com/office/drawing/2014/main" id="{1951D67A-E1C0-B198-6C3E-03697DF1E488}"/>
                </a:ext>
              </a:extLst>
            </p:cNvPr>
            <p:cNvSpPr/>
            <p:nvPr/>
          </p:nvSpPr>
          <p:spPr>
            <a:xfrm>
              <a:off x="3265231" y="63983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Learn</a:t>
              </a:r>
              <a:endParaRPr sz="2133"/>
            </a:p>
          </p:txBody>
        </p:sp>
        <p:sp>
          <p:nvSpPr>
            <p:cNvPr id="11" name="Google Shape;118;p6">
              <a:extLst>
                <a:ext uri="{FF2B5EF4-FFF2-40B4-BE49-F238E27FC236}">
                  <a16:creationId xmlns:a16="http://schemas.microsoft.com/office/drawing/2014/main" id="{3D9613D2-F147-3399-D62B-DDFD59CD4C17}"/>
                </a:ext>
              </a:extLst>
            </p:cNvPr>
            <p:cNvSpPr/>
            <p:nvPr/>
          </p:nvSpPr>
          <p:spPr>
            <a:xfrm>
              <a:off x="4893432" y="69809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Build</a:t>
              </a:r>
              <a:endParaRPr sz="2133"/>
            </a:p>
          </p:txBody>
        </p:sp>
        <p:sp>
          <p:nvSpPr>
            <p:cNvPr id="12" name="Google Shape;119;p6">
              <a:extLst>
                <a:ext uri="{FF2B5EF4-FFF2-40B4-BE49-F238E27FC236}">
                  <a16:creationId xmlns:a16="http://schemas.microsoft.com/office/drawing/2014/main" id="{443919BC-8BC9-8D55-875A-A18C33FF04B7}"/>
                </a:ext>
              </a:extLst>
            </p:cNvPr>
            <p:cNvSpPr/>
            <p:nvPr/>
          </p:nvSpPr>
          <p:spPr>
            <a:xfrm>
              <a:off x="6521633" y="69809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Apply</a:t>
              </a:r>
              <a:endParaRPr sz="2133"/>
            </a:p>
          </p:txBody>
        </p:sp>
        <p:sp>
          <p:nvSpPr>
            <p:cNvPr id="13" name="Google Shape;120;p6">
              <a:extLst>
                <a:ext uri="{FF2B5EF4-FFF2-40B4-BE49-F238E27FC236}">
                  <a16:creationId xmlns:a16="http://schemas.microsoft.com/office/drawing/2014/main" id="{B40E19C0-AD25-7A8D-BB11-2B47D35D1E22}"/>
                </a:ext>
              </a:extLst>
            </p:cNvPr>
            <p:cNvSpPr/>
            <p:nvPr/>
          </p:nvSpPr>
          <p:spPr>
            <a:xfrm>
              <a:off x="8141367" y="66624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Review</a:t>
              </a:r>
              <a:endParaRPr sz="2133"/>
            </a:p>
          </p:txBody>
        </p:sp>
      </p:grpSp>
    </p:spTree>
    <p:extLst>
      <p:ext uri="{BB962C8B-B14F-4D97-AF65-F5344CB8AC3E}">
        <p14:creationId xmlns:p14="http://schemas.microsoft.com/office/powerpoint/2010/main" val="1234161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523CFC-15C7-9211-C3B4-BF78C0EFD7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B05971-15E1-1543-0058-CC8687EE62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ACF413-3F04-AE70-A7FA-D5316F8C46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BEFD4-E1DD-4B34-B579-29CBE35EA8AB}" type="datetimeFigureOut">
              <a:rPr lang="en-GB" smtClean="0"/>
              <a:t>31/03/2026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519B5C-49F2-61E9-11A2-B7EB0B798E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0E8219-5197-4363-6CD6-A31F3CF61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6947-E55F-4C28-8767-CDA831657E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324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EB5BA7-97AD-23C4-3A42-F91AF26EC5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6FEFAC-1E3D-1532-9C86-89D94F8907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2C7099-AF8F-1E4C-7ACF-DD0303C6DD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BAE4A4-47AD-C098-0477-CFC26AD44D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BEFD4-E1DD-4B34-B579-29CBE35EA8AB}" type="datetimeFigureOut">
              <a:rPr lang="en-GB" smtClean="0"/>
              <a:t>31/03/2026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3FD611-9B0B-E5D6-0F6D-AD6CBF0C66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86D81B-3BB0-27AF-DDC1-9E351BD3D2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6947-E55F-4C28-8767-CDA831657E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99505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ECA3F3-91D2-7A21-6376-B80D40E9AB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15CD88-AD6D-F8DC-A408-CDC02462CF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CB4209-4B2D-03D9-FF93-D330D1D4C8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E6696B0-5431-52E8-48DA-F6CAE63335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859428F-43A1-729B-D28F-007CA9DD31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E4D4143-2B10-BEDA-6304-BD6DF56A9B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BEFD4-E1DD-4B34-B579-29CBE35EA8AB}" type="datetimeFigureOut">
              <a:rPr lang="en-GB" smtClean="0"/>
              <a:t>31/03/2026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F235CA3-5A8F-8429-A8E3-CC1F7EB101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961A75F-5BED-1726-B2BA-1AB8DCB594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6947-E55F-4C28-8767-CDA831657E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23239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D6B451-BFCD-0FE3-8A6E-4CFAAA0BD6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A19D60A-61E9-B67F-3111-B0D1CC31F4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BEFD4-E1DD-4B34-B579-29CBE35EA8AB}" type="datetimeFigureOut">
              <a:rPr lang="en-GB" smtClean="0"/>
              <a:t>31/03/2026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A7CA13-6EA8-1B9F-FC84-C048857D6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98A458-6AA8-1FBB-C635-A377E9D98E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6947-E55F-4C28-8767-CDA831657E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25952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C1C224C-0AEA-DA94-1697-E33819D190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BEFD4-E1DD-4B34-B579-29CBE35EA8AB}" type="datetimeFigureOut">
              <a:rPr lang="en-GB" smtClean="0"/>
              <a:t>31/03/2026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E02916-961F-2055-5B18-F5C0E7EA75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A927FA-CD58-E2DF-26A7-0DC20D2529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6947-E55F-4C28-8767-CDA831657E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20571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40950B-A69C-AC8C-43C9-138F9A403B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749ECE-3981-F217-18F4-FA317E4884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8F2269-4C78-D324-222F-C72F4F7C34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EA4090-3E59-6449-684F-83F993B8CF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BEFD4-E1DD-4B34-B579-29CBE35EA8AB}" type="datetimeFigureOut">
              <a:rPr lang="en-GB" smtClean="0"/>
              <a:t>31/03/2026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6F4EC1-0E9E-9C23-9347-36D15CFCFC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EC1C08-1383-9580-8441-E34AA0B71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6947-E55F-4C28-8767-CDA831657E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83697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212F5D-9A5F-6D3A-B06E-ABB08C5E5D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124AE68-96EC-C2F6-A4FF-4D5D29807B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FBE8D6-791C-3BA6-590A-3CA62D69DA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0D8820-C772-90EF-2FB4-EF6B55914F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BEFD4-E1DD-4B34-B579-29CBE35EA8AB}" type="datetimeFigureOut">
              <a:rPr lang="en-GB" smtClean="0"/>
              <a:t>31/03/2026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378C8E-B29A-0ABE-1F20-EED733F2D3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F9B1AF-BC02-3D37-DF1A-B5E35260CA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6947-E55F-4C28-8767-CDA831657E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9930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C898C2-3F7F-3CAB-E1A2-D7B2BABF3D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6ED05B-2D6C-2C73-1845-4A4BEE7086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DCFB5C-A0AD-6D1A-0A73-2AA2BAD5A6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BEFD4-E1DD-4B34-B579-29CBE35EA8AB}" type="datetimeFigureOut">
              <a:rPr lang="en-GB" smtClean="0"/>
              <a:t>31/03/2026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BDD119-08AD-FD7F-DD53-77E063F50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1E4021-8F33-4716-B2E1-6DCF9C9ADF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6947-E55F-4C28-8767-CDA831657E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51150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9758BF4-3237-A556-4493-14EFFE5096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ACD28F-67C5-7572-A59B-AFFEC5BC8B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33729B-FD73-56D4-CCB5-1DDCEC87A2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BEFD4-E1DD-4B34-B579-29CBE35EA8AB}" type="datetimeFigureOut">
              <a:rPr lang="en-GB" smtClean="0"/>
              <a:t>31/03/2026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EFFC45-289C-7BB3-99D6-EADA6F217F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E308E6-5BF5-EE91-EDD8-D981FE3549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6947-E55F-4C28-8767-CDA831657E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4469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97DA88-141B-604B-BAF4-362FB455D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43743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5B4248-5761-F19C-CC67-02284B7741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58999"/>
            <a:ext cx="10515600" cy="401796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2EF08D-BB42-8EA6-AAC0-5471D3B92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22491-0CCB-41E0-8CE7-ED003F239CED}" type="datetimeFigureOut">
              <a:rPr lang="en-GB" smtClean="0"/>
              <a:t>31/03/2026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1F3ABB-FF77-21A4-56EA-30A4D866A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37D704-C434-74B3-49B2-5AD982AAE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51D78-1607-4B91-A812-18BB32BBB6F5}" type="slidenum">
              <a:rPr lang="en-GB" smtClean="0"/>
              <a:t>‹#›</a:t>
            </a:fld>
            <a:endParaRPr lang="en-GB"/>
          </a:p>
        </p:txBody>
      </p:sp>
      <p:grpSp>
        <p:nvGrpSpPr>
          <p:cNvPr id="14" name="Google Shape;121;p6">
            <a:extLst>
              <a:ext uri="{FF2B5EF4-FFF2-40B4-BE49-F238E27FC236}">
                <a16:creationId xmlns:a16="http://schemas.microsoft.com/office/drawing/2014/main" id="{6874A01A-694C-0958-93F8-3B62FE1A3299}"/>
              </a:ext>
            </a:extLst>
          </p:cNvPr>
          <p:cNvGrpSpPr/>
          <p:nvPr userDrawn="1"/>
        </p:nvGrpSpPr>
        <p:grpSpPr>
          <a:xfrm>
            <a:off x="336000" y="136524"/>
            <a:ext cx="11520000" cy="480000"/>
            <a:chOff x="8830" y="766369"/>
            <a:chExt cx="9899770" cy="477202"/>
          </a:xfrm>
        </p:grpSpPr>
        <p:sp>
          <p:nvSpPr>
            <p:cNvPr id="15" name="Google Shape;122;p6">
              <a:extLst>
                <a:ext uri="{FF2B5EF4-FFF2-40B4-BE49-F238E27FC236}">
                  <a16:creationId xmlns:a16="http://schemas.microsoft.com/office/drawing/2014/main" id="{60BFD448-2584-A79E-354E-F5BB282B0766}"/>
                </a:ext>
              </a:extLst>
            </p:cNvPr>
            <p:cNvSpPr/>
            <p:nvPr/>
          </p:nvSpPr>
          <p:spPr>
            <a:xfrm>
              <a:off x="8830" y="766370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Do Now</a:t>
              </a:r>
              <a:endParaRPr sz="2133"/>
            </a:p>
          </p:txBody>
        </p:sp>
        <p:sp>
          <p:nvSpPr>
            <p:cNvPr id="16" name="Google Shape;123;p6">
              <a:extLst>
                <a:ext uri="{FF2B5EF4-FFF2-40B4-BE49-F238E27FC236}">
                  <a16:creationId xmlns:a16="http://schemas.microsoft.com/office/drawing/2014/main" id="{34B335C3-E993-9FE8-8676-B665387E608E}"/>
                </a:ext>
              </a:extLst>
            </p:cNvPr>
            <p:cNvSpPr/>
            <p:nvPr/>
          </p:nvSpPr>
          <p:spPr>
            <a:xfrm>
              <a:off x="1637031" y="766369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chemeClr val="accent6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F2F2F2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Engage</a:t>
              </a:r>
              <a:endParaRPr sz="2133"/>
            </a:p>
          </p:txBody>
        </p:sp>
        <p:sp>
          <p:nvSpPr>
            <p:cNvPr id="17" name="Google Shape;124;p6">
              <a:extLst>
                <a:ext uri="{FF2B5EF4-FFF2-40B4-BE49-F238E27FC236}">
                  <a16:creationId xmlns:a16="http://schemas.microsoft.com/office/drawing/2014/main" id="{F45546BB-467C-F9D9-E34D-F379876139F4}"/>
                </a:ext>
              </a:extLst>
            </p:cNvPr>
            <p:cNvSpPr/>
            <p:nvPr/>
          </p:nvSpPr>
          <p:spPr>
            <a:xfrm>
              <a:off x="3265231" y="772195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Learn</a:t>
              </a:r>
              <a:endParaRPr sz="2133"/>
            </a:p>
          </p:txBody>
        </p:sp>
        <p:sp>
          <p:nvSpPr>
            <p:cNvPr id="18" name="Google Shape;125;p6">
              <a:extLst>
                <a:ext uri="{FF2B5EF4-FFF2-40B4-BE49-F238E27FC236}">
                  <a16:creationId xmlns:a16="http://schemas.microsoft.com/office/drawing/2014/main" id="{86244906-9FD1-46EA-F31B-AE4F8030D957}"/>
                </a:ext>
              </a:extLst>
            </p:cNvPr>
            <p:cNvSpPr/>
            <p:nvPr/>
          </p:nvSpPr>
          <p:spPr>
            <a:xfrm>
              <a:off x="4893432" y="778021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Build</a:t>
              </a:r>
              <a:endParaRPr sz="2133"/>
            </a:p>
          </p:txBody>
        </p:sp>
        <p:sp>
          <p:nvSpPr>
            <p:cNvPr id="19" name="Google Shape;126;p6">
              <a:extLst>
                <a:ext uri="{FF2B5EF4-FFF2-40B4-BE49-F238E27FC236}">
                  <a16:creationId xmlns:a16="http://schemas.microsoft.com/office/drawing/2014/main" id="{729344F6-0A5A-E350-DAA5-E0E671B251AD}"/>
                </a:ext>
              </a:extLst>
            </p:cNvPr>
            <p:cNvSpPr/>
            <p:nvPr/>
          </p:nvSpPr>
          <p:spPr>
            <a:xfrm>
              <a:off x="6521633" y="778021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Apply</a:t>
              </a:r>
              <a:endParaRPr sz="2133"/>
            </a:p>
          </p:txBody>
        </p:sp>
        <p:sp>
          <p:nvSpPr>
            <p:cNvPr id="20" name="Google Shape;127;p6">
              <a:extLst>
                <a:ext uri="{FF2B5EF4-FFF2-40B4-BE49-F238E27FC236}">
                  <a16:creationId xmlns:a16="http://schemas.microsoft.com/office/drawing/2014/main" id="{D437D3FB-A07D-32A7-DCE7-16F4A21FA289}"/>
                </a:ext>
              </a:extLst>
            </p:cNvPr>
            <p:cNvSpPr/>
            <p:nvPr/>
          </p:nvSpPr>
          <p:spPr>
            <a:xfrm>
              <a:off x="8141367" y="774836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Review</a:t>
              </a:r>
              <a:endParaRPr sz="2133"/>
            </a:p>
          </p:txBody>
        </p:sp>
      </p:grpSp>
    </p:spTree>
    <p:extLst>
      <p:ext uri="{BB962C8B-B14F-4D97-AF65-F5344CB8AC3E}">
        <p14:creationId xmlns:p14="http://schemas.microsoft.com/office/powerpoint/2010/main" val="28261860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97DA88-141B-604B-BAF4-362FB455D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43743"/>
            <a:ext cx="10515600" cy="1325563"/>
          </a:xfrm>
        </p:spPr>
        <p:txBody>
          <a:bodyPr/>
          <a:lstStyle>
            <a:lvl1pPr>
              <a:defRPr b="1"/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5B4248-5761-F19C-CC67-02284B7741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58999"/>
            <a:ext cx="10515600" cy="401796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2EF08D-BB42-8EA6-AAC0-5471D3B92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22491-0CCB-41E0-8CE7-ED003F239CED}" type="datetimeFigureOut">
              <a:rPr lang="en-GB" smtClean="0"/>
              <a:t>31/03/2026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1F3ABB-FF77-21A4-56EA-30A4D866A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37D704-C434-74B3-49B2-5AD982AAE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51D78-1607-4B91-A812-18BB32BBB6F5}" type="slidenum">
              <a:rPr lang="en-GB" smtClean="0"/>
              <a:t>‹#›</a:t>
            </a:fld>
            <a:endParaRPr lang="en-GB"/>
          </a:p>
        </p:txBody>
      </p:sp>
      <p:grpSp>
        <p:nvGrpSpPr>
          <p:cNvPr id="7" name="Google Shape;128;p6">
            <a:extLst>
              <a:ext uri="{FF2B5EF4-FFF2-40B4-BE49-F238E27FC236}">
                <a16:creationId xmlns:a16="http://schemas.microsoft.com/office/drawing/2014/main" id="{5E41DCA2-BADB-5C5B-215C-5CA6C5FE830A}"/>
              </a:ext>
            </a:extLst>
          </p:cNvPr>
          <p:cNvGrpSpPr/>
          <p:nvPr userDrawn="1"/>
        </p:nvGrpSpPr>
        <p:grpSpPr>
          <a:xfrm>
            <a:off x="336000" y="136524"/>
            <a:ext cx="11520000" cy="480000"/>
            <a:chOff x="8830" y="1525846"/>
            <a:chExt cx="9899770" cy="477202"/>
          </a:xfrm>
        </p:grpSpPr>
        <p:sp>
          <p:nvSpPr>
            <p:cNvPr id="8" name="Google Shape;129;p6">
              <a:extLst>
                <a:ext uri="{FF2B5EF4-FFF2-40B4-BE49-F238E27FC236}">
                  <a16:creationId xmlns:a16="http://schemas.microsoft.com/office/drawing/2014/main" id="{1AECFD4D-1228-CB4F-28F8-660EB8542F00}"/>
                </a:ext>
              </a:extLst>
            </p:cNvPr>
            <p:cNvSpPr/>
            <p:nvPr/>
          </p:nvSpPr>
          <p:spPr>
            <a:xfrm>
              <a:off x="8830" y="1525847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Do Now</a:t>
              </a:r>
              <a:endParaRPr sz="2133"/>
            </a:p>
          </p:txBody>
        </p:sp>
        <p:sp>
          <p:nvSpPr>
            <p:cNvPr id="9" name="Google Shape;130;p6">
              <a:extLst>
                <a:ext uri="{FF2B5EF4-FFF2-40B4-BE49-F238E27FC236}">
                  <a16:creationId xmlns:a16="http://schemas.microsoft.com/office/drawing/2014/main" id="{53EE3C96-ABD9-F725-ACC8-F2833C4933ED}"/>
                </a:ext>
              </a:extLst>
            </p:cNvPr>
            <p:cNvSpPr/>
            <p:nvPr/>
          </p:nvSpPr>
          <p:spPr>
            <a:xfrm>
              <a:off x="1637031" y="1525846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Engage</a:t>
              </a:r>
              <a:endParaRPr sz="2133"/>
            </a:p>
          </p:txBody>
        </p:sp>
        <p:sp>
          <p:nvSpPr>
            <p:cNvPr id="10" name="Google Shape;131;p6">
              <a:extLst>
                <a:ext uri="{FF2B5EF4-FFF2-40B4-BE49-F238E27FC236}">
                  <a16:creationId xmlns:a16="http://schemas.microsoft.com/office/drawing/2014/main" id="{0BB6A4ED-7125-8B1D-C2A4-C8C9CD2F9102}"/>
                </a:ext>
              </a:extLst>
            </p:cNvPr>
            <p:cNvSpPr/>
            <p:nvPr/>
          </p:nvSpPr>
          <p:spPr>
            <a:xfrm>
              <a:off x="3265231" y="1531672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FFC000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F2F2F2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Learn</a:t>
              </a:r>
              <a:endParaRPr sz="2133"/>
            </a:p>
          </p:txBody>
        </p:sp>
        <p:sp>
          <p:nvSpPr>
            <p:cNvPr id="11" name="Google Shape;132;p6">
              <a:extLst>
                <a:ext uri="{FF2B5EF4-FFF2-40B4-BE49-F238E27FC236}">
                  <a16:creationId xmlns:a16="http://schemas.microsoft.com/office/drawing/2014/main" id="{C85436C4-DC30-B1E6-0A36-6DC85977CE81}"/>
                </a:ext>
              </a:extLst>
            </p:cNvPr>
            <p:cNvSpPr/>
            <p:nvPr/>
          </p:nvSpPr>
          <p:spPr>
            <a:xfrm>
              <a:off x="4893432" y="1537498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Build</a:t>
              </a:r>
              <a:endParaRPr sz="2133"/>
            </a:p>
          </p:txBody>
        </p:sp>
        <p:sp>
          <p:nvSpPr>
            <p:cNvPr id="12" name="Google Shape;133;p6">
              <a:extLst>
                <a:ext uri="{FF2B5EF4-FFF2-40B4-BE49-F238E27FC236}">
                  <a16:creationId xmlns:a16="http://schemas.microsoft.com/office/drawing/2014/main" id="{0D50BCA1-885F-5A31-39DE-B61257171D34}"/>
                </a:ext>
              </a:extLst>
            </p:cNvPr>
            <p:cNvSpPr/>
            <p:nvPr/>
          </p:nvSpPr>
          <p:spPr>
            <a:xfrm>
              <a:off x="6521633" y="1537498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Apply</a:t>
              </a:r>
              <a:endParaRPr sz="2133"/>
            </a:p>
          </p:txBody>
        </p:sp>
        <p:sp>
          <p:nvSpPr>
            <p:cNvPr id="13" name="Google Shape;134;p6">
              <a:extLst>
                <a:ext uri="{FF2B5EF4-FFF2-40B4-BE49-F238E27FC236}">
                  <a16:creationId xmlns:a16="http://schemas.microsoft.com/office/drawing/2014/main" id="{1883A201-B702-EA97-4EBD-E89DFBBF6250}"/>
                </a:ext>
              </a:extLst>
            </p:cNvPr>
            <p:cNvSpPr/>
            <p:nvPr/>
          </p:nvSpPr>
          <p:spPr>
            <a:xfrm>
              <a:off x="8141367" y="1534313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Review</a:t>
              </a:r>
              <a:endParaRPr sz="2133"/>
            </a:p>
          </p:txBody>
        </p:sp>
      </p:grpSp>
    </p:spTree>
    <p:extLst>
      <p:ext uri="{BB962C8B-B14F-4D97-AF65-F5344CB8AC3E}">
        <p14:creationId xmlns:p14="http://schemas.microsoft.com/office/powerpoint/2010/main" val="1300782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97DA88-141B-604B-BAF4-362FB455D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43743"/>
            <a:ext cx="10515600" cy="1325563"/>
          </a:xfrm>
        </p:spPr>
        <p:txBody>
          <a:bodyPr/>
          <a:lstStyle>
            <a:lvl1pPr>
              <a:defRPr b="1"/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5B4248-5761-F19C-CC67-02284B7741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58999"/>
            <a:ext cx="10515600" cy="401796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2EF08D-BB42-8EA6-AAC0-5471D3B92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22491-0CCB-41E0-8CE7-ED003F239CED}" type="datetimeFigureOut">
              <a:rPr lang="en-GB" smtClean="0"/>
              <a:t>31/03/2026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1F3ABB-FF77-21A4-56EA-30A4D866A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37D704-C434-74B3-49B2-5AD982AAE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51D78-1607-4B91-A812-18BB32BBB6F5}" type="slidenum">
              <a:rPr lang="en-GB" smtClean="0"/>
              <a:t>‹#›</a:t>
            </a:fld>
            <a:endParaRPr lang="en-GB"/>
          </a:p>
        </p:txBody>
      </p:sp>
      <p:grpSp>
        <p:nvGrpSpPr>
          <p:cNvPr id="14" name="Google Shape;135;p6">
            <a:extLst>
              <a:ext uri="{FF2B5EF4-FFF2-40B4-BE49-F238E27FC236}">
                <a16:creationId xmlns:a16="http://schemas.microsoft.com/office/drawing/2014/main" id="{17E4789B-50FD-A9FF-58F0-66BEFA6FFAB0}"/>
              </a:ext>
            </a:extLst>
          </p:cNvPr>
          <p:cNvGrpSpPr/>
          <p:nvPr userDrawn="1"/>
        </p:nvGrpSpPr>
        <p:grpSpPr>
          <a:xfrm>
            <a:off x="336000" y="136524"/>
            <a:ext cx="11520000" cy="480000"/>
            <a:chOff x="8830" y="2273671"/>
            <a:chExt cx="9899770" cy="477202"/>
          </a:xfrm>
        </p:grpSpPr>
        <p:sp>
          <p:nvSpPr>
            <p:cNvPr id="15" name="Google Shape;136;p6">
              <a:extLst>
                <a:ext uri="{FF2B5EF4-FFF2-40B4-BE49-F238E27FC236}">
                  <a16:creationId xmlns:a16="http://schemas.microsoft.com/office/drawing/2014/main" id="{1CCDB60B-B0F4-0491-B085-2BA0A1E8F674}"/>
                </a:ext>
              </a:extLst>
            </p:cNvPr>
            <p:cNvSpPr/>
            <p:nvPr/>
          </p:nvSpPr>
          <p:spPr>
            <a:xfrm>
              <a:off x="8830" y="2273672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Do Now</a:t>
              </a:r>
              <a:endParaRPr sz="2133"/>
            </a:p>
          </p:txBody>
        </p:sp>
        <p:sp>
          <p:nvSpPr>
            <p:cNvPr id="16" name="Google Shape;137;p6">
              <a:extLst>
                <a:ext uri="{FF2B5EF4-FFF2-40B4-BE49-F238E27FC236}">
                  <a16:creationId xmlns:a16="http://schemas.microsoft.com/office/drawing/2014/main" id="{0B183A4F-DFBC-3962-2D51-3BAFFCC5ACF7}"/>
                </a:ext>
              </a:extLst>
            </p:cNvPr>
            <p:cNvSpPr/>
            <p:nvPr/>
          </p:nvSpPr>
          <p:spPr>
            <a:xfrm>
              <a:off x="1637031" y="2273671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Engage</a:t>
              </a:r>
              <a:endParaRPr sz="2133"/>
            </a:p>
          </p:txBody>
        </p:sp>
        <p:sp>
          <p:nvSpPr>
            <p:cNvPr id="17" name="Google Shape;138;p6">
              <a:extLst>
                <a:ext uri="{FF2B5EF4-FFF2-40B4-BE49-F238E27FC236}">
                  <a16:creationId xmlns:a16="http://schemas.microsoft.com/office/drawing/2014/main" id="{3E68A69C-6502-4344-209C-033D75738FA8}"/>
                </a:ext>
              </a:extLst>
            </p:cNvPr>
            <p:cNvSpPr/>
            <p:nvPr/>
          </p:nvSpPr>
          <p:spPr>
            <a:xfrm>
              <a:off x="3265231" y="2279497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Learn</a:t>
              </a:r>
              <a:endParaRPr sz="2133"/>
            </a:p>
          </p:txBody>
        </p:sp>
        <p:sp>
          <p:nvSpPr>
            <p:cNvPr id="18" name="Google Shape;139;p6">
              <a:extLst>
                <a:ext uri="{FF2B5EF4-FFF2-40B4-BE49-F238E27FC236}">
                  <a16:creationId xmlns:a16="http://schemas.microsoft.com/office/drawing/2014/main" id="{56E45A52-4C7E-FC6F-ED5A-02912D9FC17D}"/>
                </a:ext>
              </a:extLst>
            </p:cNvPr>
            <p:cNvSpPr/>
            <p:nvPr/>
          </p:nvSpPr>
          <p:spPr>
            <a:xfrm>
              <a:off x="4893432" y="2285323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F2F2F2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Build</a:t>
              </a:r>
              <a:endParaRPr sz="2133"/>
            </a:p>
          </p:txBody>
        </p:sp>
        <p:sp>
          <p:nvSpPr>
            <p:cNvPr id="19" name="Google Shape;140;p6">
              <a:extLst>
                <a:ext uri="{FF2B5EF4-FFF2-40B4-BE49-F238E27FC236}">
                  <a16:creationId xmlns:a16="http://schemas.microsoft.com/office/drawing/2014/main" id="{9A077AE6-102E-103C-6294-8728AE4A305E}"/>
                </a:ext>
              </a:extLst>
            </p:cNvPr>
            <p:cNvSpPr/>
            <p:nvPr/>
          </p:nvSpPr>
          <p:spPr>
            <a:xfrm>
              <a:off x="6521633" y="2285323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Apply</a:t>
              </a:r>
              <a:endParaRPr sz="2133"/>
            </a:p>
          </p:txBody>
        </p:sp>
        <p:sp>
          <p:nvSpPr>
            <p:cNvPr id="20" name="Google Shape;141;p6">
              <a:extLst>
                <a:ext uri="{FF2B5EF4-FFF2-40B4-BE49-F238E27FC236}">
                  <a16:creationId xmlns:a16="http://schemas.microsoft.com/office/drawing/2014/main" id="{C6B0E8FA-38F2-6440-B012-65307A6562D9}"/>
                </a:ext>
              </a:extLst>
            </p:cNvPr>
            <p:cNvSpPr/>
            <p:nvPr/>
          </p:nvSpPr>
          <p:spPr>
            <a:xfrm>
              <a:off x="8141367" y="2282138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Review</a:t>
              </a:r>
              <a:endParaRPr sz="2133"/>
            </a:p>
          </p:txBody>
        </p:sp>
      </p:grpSp>
    </p:spTree>
    <p:extLst>
      <p:ext uri="{BB962C8B-B14F-4D97-AF65-F5344CB8AC3E}">
        <p14:creationId xmlns:p14="http://schemas.microsoft.com/office/powerpoint/2010/main" val="4919761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97DA88-141B-604B-BAF4-362FB455D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43743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5B4248-5761-F19C-CC67-02284B7741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58999"/>
            <a:ext cx="10515600" cy="401796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2EF08D-BB42-8EA6-AAC0-5471D3B92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22491-0CCB-41E0-8CE7-ED003F239CED}" type="datetimeFigureOut">
              <a:rPr lang="en-GB" smtClean="0"/>
              <a:t>31/03/2026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1F3ABB-FF77-21A4-56EA-30A4D866A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37D704-C434-74B3-49B2-5AD982AAE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51D78-1607-4B91-A812-18BB32BBB6F5}" type="slidenum">
              <a:rPr lang="en-GB" smtClean="0"/>
              <a:t>‹#›</a:t>
            </a:fld>
            <a:endParaRPr lang="en-GB"/>
          </a:p>
        </p:txBody>
      </p:sp>
      <p:grpSp>
        <p:nvGrpSpPr>
          <p:cNvPr id="7" name="Google Shape;142;p6">
            <a:extLst>
              <a:ext uri="{FF2B5EF4-FFF2-40B4-BE49-F238E27FC236}">
                <a16:creationId xmlns:a16="http://schemas.microsoft.com/office/drawing/2014/main" id="{41F7CFF2-F89B-CB9D-78F4-09D35058F2A3}"/>
              </a:ext>
            </a:extLst>
          </p:cNvPr>
          <p:cNvGrpSpPr/>
          <p:nvPr userDrawn="1"/>
        </p:nvGrpSpPr>
        <p:grpSpPr>
          <a:xfrm>
            <a:off x="336000" y="128591"/>
            <a:ext cx="11520000" cy="480000"/>
            <a:chOff x="34079" y="5472486"/>
            <a:chExt cx="9899770" cy="477203"/>
          </a:xfrm>
        </p:grpSpPr>
        <p:sp>
          <p:nvSpPr>
            <p:cNvPr id="8" name="Google Shape;143;p6">
              <a:extLst>
                <a:ext uri="{FF2B5EF4-FFF2-40B4-BE49-F238E27FC236}">
                  <a16:creationId xmlns:a16="http://schemas.microsoft.com/office/drawing/2014/main" id="{49851A63-A104-06EE-4011-275F0C72EC8A}"/>
                </a:ext>
              </a:extLst>
            </p:cNvPr>
            <p:cNvSpPr/>
            <p:nvPr/>
          </p:nvSpPr>
          <p:spPr>
            <a:xfrm>
              <a:off x="34079" y="5472487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Do Now</a:t>
              </a:r>
              <a:endParaRPr sz="2133"/>
            </a:p>
          </p:txBody>
        </p:sp>
        <p:sp>
          <p:nvSpPr>
            <p:cNvPr id="9" name="Google Shape;144;p6">
              <a:extLst>
                <a:ext uri="{FF2B5EF4-FFF2-40B4-BE49-F238E27FC236}">
                  <a16:creationId xmlns:a16="http://schemas.microsoft.com/office/drawing/2014/main" id="{0D192909-BCFF-CAE2-9A75-A58AF1087900}"/>
                </a:ext>
              </a:extLst>
            </p:cNvPr>
            <p:cNvSpPr/>
            <p:nvPr/>
          </p:nvSpPr>
          <p:spPr>
            <a:xfrm>
              <a:off x="1662280" y="5472486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Engage</a:t>
              </a:r>
              <a:endParaRPr sz="2133"/>
            </a:p>
          </p:txBody>
        </p:sp>
        <p:sp>
          <p:nvSpPr>
            <p:cNvPr id="10" name="Google Shape;145;p6">
              <a:extLst>
                <a:ext uri="{FF2B5EF4-FFF2-40B4-BE49-F238E27FC236}">
                  <a16:creationId xmlns:a16="http://schemas.microsoft.com/office/drawing/2014/main" id="{376FC28D-A711-3BBA-70F0-2262041E3684}"/>
                </a:ext>
              </a:extLst>
            </p:cNvPr>
            <p:cNvSpPr/>
            <p:nvPr/>
          </p:nvSpPr>
          <p:spPr>
            <a:xfrm>
              <a:off x="3290480" y="5478312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Learn</a:t>
              </a:r>
              <a:endParaRPr sz="2133"/>
            </a:p>
          </p:txBody>
        </p:sp>
        <p:sp>
          <p:nvSpPr>
            <p:cNvPr id="11" name="Google Shape;146;p6">
              <a:extLst>
                <a:ext uri="{FF2B5EF4-FFF2-40B4-BE49-F238E27FC236}">
                  <a16:creationId xmlns:a16="http://schemas.microsoft.com/office/drawing/2014/main" id="{A3AC2759-F94E-5FC8-E47C-418FD2D01B7E}"/>
                </a:ext>
              </a:extLst>
            </p:cNvPr>
            <p:cNvSpPr/>
            <p:nvPr/>
          </p:nvSpPr>
          <p:spPr>
            <a:xfrm>
              <a:off x="4918681" y="5484139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Build</a:t>
              </a:r>
              <a:endParaRPr sz="2133"/>
            </a:p>
          </p:txBody>
        </p:sp>
        <p:sp>
          <p:nvSpPr>
            <p:cNvPr id="12" name="Google Shape;147;p6">
              <a:extLst>
                <a:ext uri="{FF2B5EF4-FFF2-40B4-BE49-F238E27FC236}">
                  <a16:creationId xmlns:a16="http://schemas.microsoft.com/office/drawing/2014/main" id="{7EEC701E-1002-1F61-9DB0-DB8E603063EE}"/>
                </a:ext>
              </a:extLst>
            </p:cNvPr>
            <p:cNvSpPr/>
            <p:nvPr/>
          </p:nvSpPr>
          <p:spPr>
            <a:xfrm>
              <a:off x="6546882" y="5484139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FF0000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F2F2F2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Apply</a:t>
              </a:r>
              <a:endParaRPr sz="2133"/>
            </a:p>
          </p:txBody>
        </p:sp>
        <p:sp>
          <p:nvSpPr>
            <p:cNvPr id="13" name="Google Shape;148;p6">
              <a:extLst>
                <a:ext uri="{FF2B5EF4-FFF2-40B4-BE49-F238E27FC236}">
                  <a16:creationId xmlns:a16="http://schemas.microsoft.com/office/drawing/2014/main" id="{FB0D2D8A-2FF0-85BD-2178-7AB5B003B9F8}"/>
                </a:ext>
              </a:extLst>
            </p:cNvPr>
            <p:cNvSpPr/>
            <p:nvPr/>
          </p:nvSpPr>
          <p:spPr>
            <a:xfrm>
              <a:off x="8166616" y="5480954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Review</a:t>
              </a:r>
              <a:endParaRPr sz="2133"/>
            </a:p>
          </p:txBody>
        </p:sp>
      </p:grpSp>
    </p:spTree>
    <p:extLst>
      <p:ext uri="{BB962C8B-B14F-4D97-AF65-F5344CB8AC3E}">
        <p14:creationId xmlns:p14="http://schemas.microsoft.com/office/powerpoint/2010/main" val="26418258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97DA88-141B-604B-BAF4-362FB455D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43743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5B4248-5761-F19C-CC67-02284B7741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58999"/>
            <a:ext cx="10515600" cy="401796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2EF08D-BB42-8EA6-AAC0-5471D3B92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22491-0CCB-41E0-8CE7-ED003F239CED}" type="datetimeFigureOut">
              <a:rPr lang="en-GB" smtClean="0"/>
              <a:t>31/03/2026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1F3ABB-FF77-21A4-56EA-30A4D866A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37D704-C434-74B3-49B2-5AD982AAE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51D78-1607-4B91-A812-18BB32BBB6F5}" type="slidenum">
              <a:rPr lang="en-GB" smtClean="0"/>
              <a:t>‹#›</a:t>
            </a:fld>
            <a:endParaRPr lang="en-GB"/>
          </a:p>
        </p:txBody>
      </p:sp>
      <p:grpSp>
        <p:nvGrpSpPr>
          <p:cNvPr id="14" name="Google Shape;149;p6">
            <a:extLst>
              <a:ext uri="{FF2B5EF4-FFF2-40B4-BE49-F238E27FC236}">
                <a16:creationId xmlns:a16="http://schemas.microsoft.com/office/drawing/2014/main" id="{EDF08656-678F-06AA-1574-12AC27A1F87D}"/>
              </a:ext>
            </a:extLst>
          </p:cNvPr>
          <p:cNvGrpSpPr/>
          <p:nvPr userDrawn="1"/>
        </p:nvGrpSpPr>
        <p:grpSpPr>
          <a:xfrm>
            <a:off x="336000" y="136524"/>
            <a:ext cx="11520000" cy="480000"/>
            <a:chOff x="8830" y="3788353"/>
            <a:chExt cx="9899770" cy="477202"/>
          </a:xfrm>
        </p:grpSpPr>
        <p:sp>
          <p:nvSpPr>
            <p:cNvPr id="15" name="Google Shape;150;p6">
              <a:extLst>
                <a:ext uri="{FF2B5EF4-FFF2-40B4-BE49-F238E27FC236}">
                  <a16:creationId xmlns:a16="http://schemas.microsoft.com/office/drawing/2014/main" id="{E14A9DD1-5D88-061B-CBE4-D10AD37E8C50}"/>
                </a:ext>
              </a:extLst>
            </p:cNvPr>
            <p:cNvSpPr/>
            <p:nvPr/>
          </p:nvSpPr>
          <p:spPr>
            <a:xfrm>
              <a:off x="8830" y="3788354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Do Now</a:t>
              </a:r>
              <a:endParaRPr sz="2133"/>
            </a:p>
          </p:txBody>
        </p:sp>
        <p:sp>
          <p:nvSpPr>
            <p:cNvPr id="16" name="Google Shape;151;p6">
              <a:extLst>
                <a:ext uri="{FF2B5EF4-FFF2-40B4-BE49-F238E27FC236}">
                  <a16:creationId xmlns:a16="http://schemas.microsoft.com/office/drawing/2014/main" id="{4CB79869-32B4-E532-92E9-AB9C1E83FFF7}"/>
                </a:ext>
              </a:extLst>
            </p:cNvPr>
            <p:cNvSpPr/>
            <p:nvPr/>
          </p:nvSpPr>
          <p:spPr>
            <a:xfrm>
              <a:off x="1637031" y="3788353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Engage</a:t>
              </a:r>
              <a:endParaRPr sz="2133"/>
            </a:p>
          </p:txBody>
        </p:sp>
        <p:sp>
          <p:nvSpPr>
            <p:cNvPr id="17" name="Google Shape;152;p6">
              <a:extLst>
                <a:ext uri="{FF2B5EF4-FFF2-40B4-BE49-F238E27FC236}">
                  <a16:creationId xmlns:a16="http://schemas.microsoft.com/office/drawing/2014/main" id="{821906CC-359E-C69C-737C-CD48609B1FA9}"/>
                </a:ext>
              </a:extLst>
            </p:cNvPr>
            <p:cNvSpPr/>
            <p:nvPr/>
          </p:nvSpPr>
          <p:spPr>
            <a:xfrm>
              <a:off x="3265231" y="3794179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Learn</a:t>
              </a:r>
              <a:endParaRPr sz="2133"/>
            </a:p>
          </p:txBody>
        </p:sp>
        <p:sp>
          <p:nvSpPr>
            <p:cNvPr id="18" name="Google Shape;153;p6">
              <a:extLst>
                <a:ext uri="{FF2B5EF4-FFF2-40B4-BE49-F238E27FC236}">
                  <a16:creationId xmlns:a16="http://schemas.microsoft.com/office/drawing/2014/main" id="{0C293C7E-803C-13C8-F0A2-A99812830AE1}"/>
                </a:ext>
              </a:extLst>
            </p:cNvPr>
            <p:cNvSpPr/>
            <p:nvPr/>
          </p:nvSpPr>
          <p:spPr>
            <a:xfrm>
              <a:off x="4893432" y="3800005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Build</a:t>
              </a:r>
              <a:endParaRPr sz="2133"/>
            </a:p>
          </p:txBody>
        </p:sp>
        <p:sp>
          <p:nvSpPr>
            <p:cNvPr id="19" name="Google Shape;154;p6">
              <a:extLst>
                <a:ext uri="{FF2B5EF4-FFF2-40B4-BE49-F238E27FC236}">
                  <a16:creationId xmlns:a16="http://schemas.microsoft.com/office/drawing/2014/main" id="{FBA27647-010A-7A96-A128-F007A1D27A1F}"/>
                </a:ext>
              </a:extLst>
            </p:cNvPr>
            <p:cNvSpPr/>
            <p:nvPr/>
          </p:nvSpPr>
          <p:spPr>
            <a:xfrm>
              <a:off x="6521633" y="3800005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Apply</a:t>
              </a:r>
              <a:endParaRPr sz="2133"/>
            </a:p>
          </p:txBody>
        </p:sp>
        <p:sp>
          <p:nvSpPr>
            <p:cNvPr id="20" name="Google Shape;155;p6">
              <a:extLst>
                <a:ext uri="{FF2B5EF4-FFF2-40B4-BE49-F238E27FC236}">
                  <a16:creationId xmlns:a16="http://schemas.microsoft.com/office/drawing/2014/main" id="{D6CE20A1-49DD-7DA5-5FEF-848AB74FDF0F}"/>
                </a:ext>
              </a:extLst>
            </p:cNvPr>
            <p:cNvSpPr/>
            <p:nvPr/>
          </p:nvSpPr>
          <p:spPr>
            <a:xfrm>
              <a:off x="8141367" y="3796820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chemeClr val="accent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F2F2F2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Review</a:t>
              </a:r>
              <a:endParaRPr sz="2133"/>
            </a:p>
          </p:txBody>
        </p:sp>
      </p:grpSp>
    </p:spTree>
    <p:extLst>
      <p:ext uri="{BB962C8B-B14F-4D97-AF65-F5344CB8AC3E}">
        <p14:creationId xmlns:p14="http://schemas.microsoft.com/office/powerpoint/2010/main" val="6856785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97DA88-141B-604B-BAF4-362FB455D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43743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5B4248-5761-F19C-CC67-02284B7741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58999"/>
            <a:ext cx="10515600" cy="401796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2EF08D-BB42-8EA6-AAC0-5471D3B92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22491-0CCB-41E0-8CE7-ED003F239CED}" type="datetimeFigureOut">
              <a:rPr lang="en-GB" smtClean="0"/>
              <a:t>31/03/2026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1F3ABB-FF77-21A4-56EA-30A4D866A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37D704-C434-74B3-49B2-5AD982AAE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51D78-1607-4B91-A812-18BB32BBB6F5}" type="slidenum">
              <a:rPr lang="en-GB" smtClean="0"/>
              <a:t>‹#›</a:t>
            </a:fld>
            <a:endParaRPr lang="en-GB"/>
          </a:p>
        </p:txBody>
      </p:sp>
      <p:grpSp>
        <p:nvGrpSpPr>
          <p:cNvPr id="14" name="Google Shape;149;p6">
            <a:extLst>
              <a:ext uri="{FF2B5EF4-FFF2-40B4-BE49-F238E27FC236}">
                <a16:creationId xmlns:a16="http://schemas.microsoft.com/office/drawing/2014/main" id="{EDF08656-678F-06AA-1574-12AC27A1F87D}"/>
              </a:ext>
            </a:extLst>
          </p:cNvPr>
          <p:cNvGrpSpPr/>
          <p:nvPr userDrawn="1"/>
        </p:nvGrpSpPr>
        <p:grpSpPr>
          <a:xfrm>
            <a:off x="336000" y="136524"/>
            <a:ext cx="11520000" cy="480000"/>
            <a:chOff x="8830" y="3788353"/>
            <a:chExt cx="9899770" cy="477202"/>
          </a:xfrm>
        </p:grpSpPr>
        <p:sp>
          <p:nvSpPr>
            <p:cNvPr id="15" name="Google Shape;150;p6">
              <a:extLst>
                <a:ext uri="{FF2B5EF4-FFF2-40B4-BE49-F238E27FC236}">
                  <a16:creationId xmlns:a16="http://schemas.microsoft.com/office/drawing/2014/main" id="{E14A9DD1-5D88-061B-CBE4-D10AD37E8C50}"/>
                </a:ext>
              </a:extLst>
            </p:cNvPr>
            <p:cNvSpPr/>
            <p:nvPr/>
          </p:nvSpPr>
          <p:spPr>
            <a:xfrm>
              <a:off x="8830" y="3788354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Do Now</a:t>
              </a:r>
              <a:endParaRPr sz="2133"/>
            </a:p>
          </p:txBody>
        </p:sp>
        <p:sp>
          <p:nvSpPr>
            <p:cNvPr id="16" name="Google Shape;151;p6">
              <a:extLst>
                <a:ext uri="{FF2B5EF4-FFF2-40B4-BE49-F238E27FC236}">
                  <a16:creationId xmlns:a16="http://schemas.microsoft.com/office/drawing/2014/main" id="{4CB79869-32B4-E532-92E9-AB9C1E83FFF7}"/>
                </a:ext>
              </a:extLst>
            </p:cNvPr>
            <p:cNvSpPr/>
            <p:nvPr/>
          </p:nvSpPr>
          <p:spPr>
            <a:xfrm>
              <a:off x="1637031" y="3788353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Engage</a:t>
              </a:r>
              <a:endParaRPr sz="2133"/>
            </a:p>
          </p:txBody>
        </p:sp>
        <p:sp>
          <p:nvSpPr>
            <p:cNvPr id="17" name="Google Shape;152;p6">
              <a:extLst>
                <a:ext uri="{FF2B5EF4-FFF2-40B4-BE49-F238E27FC236}">
                  <a16:creationId xmlns:a16="http://schemas.microsoft.com/office/drawing/2014/main" id="{821906CC-359E-C69C-737C-CD48609B1FA9}"/>
                </a:ext>
              </a:extLst>
            </p:cNvPr>
            <p:cNvSpPr/>
            <p:nvPr/>
          </p:nvSpPr>
          <p:spPr>
            <a:xfrm>
              <a:off x="3265231" y="3794179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Learn</a:t>
              </a:r>
              <a:endParaRPr sz="2133"/>
            </a:p>
          </p:txBody>
        </p:sp>
        <p:sp>
          <p:nvSpPr>
            <p:cNvPr id="18" name="Google Shape;153;p6">
              <a:extLst>
                <a:ext uri="{FF2B5EF4-FFF2-40B4-BE49-F238E27FC236}">
                  <a16:creationId xmlns:a16="http://schemas.microsoft.com/office/drawing/2014/main" id="{0C293C7E-803C-13C8-F0A2-A99812830AE1}"/>
                </a:ext>
              </a:extLst>
            </p:cNvPr>
            <p:cNvSpPr/>
            <p:nvPr/>
          </p:nvSpPr>
          <p:spPr>
            <a:xfrm>
              <a:off x="4893432" y="3800005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 dirty="0">
                  <a:solidFill>
                    <a:schemeClr val="bg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Build</a:t>
              </a:r>
              <a:endParaRPr sz="2133" dirty="0">
                <a:solidFill>
                  <a:schemeClr val="bg1"/>
                </a:solidFill>
              </a:endParaRPr>
            </a:p>
          </p:txBody>
        </p:sp>
        <p:sp>
          <p:nvSpPr>
            <p:cNvPr id="19" name="Google Shape;154;p6">
              <a:extLst>
                <a:ext uri="{FF2B5EF4-FFF2-40B4-BE49-F238E27FC236}">
                  <a16:creationId xmlns:a16="http://schemas.microsoft.com/office/drawing/2014/main" id="{FBA27647-010A-7A96-A128-F007A1D27A1F}"/>
                </a:ext>
              </a:extLst>
            </p:cNvPr>
            <p:cNvSpPr/>
            <p:nvPr/>
          </p:nvSpPr>
          <p:spPr>
            <a:xfrm>
              <a:off x="6521633" y="3800005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FF0000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 dirty="0">
                  <a:solidFill>
                    <a:schemeClr val="bg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Apply</a:t>
              </a:r>
              <a:endParaRPr sz="2133" dirty="0">
                <a:solidFill>
                  <a:schemeClr val="bg1"/>
                </a:solidFill>
              </a:endParaRPr>
            </a:p>
          </p:txBody>
        </p:sp>
        <p:sp>
          <p:nvSpPr>
            <p:cNvPr id="20" name="Google Shape;155;p6">
              <a:extLst>
                <a:ext uri="{FF2B5EF4-FFF2-40B4-BE49-F238E27FC236}">
                  <a16:creationId xmlns:a16="http://schemas.microsoft.com/office/drawing/2014/main" id="{D6CE20A1-49DD-7DA5-5FEF-848AB74FDF0F}"/>
                </a:ext>
              </a:extLst>
            </p:cNvPr>
            <p:cNvSpPr/>
            <p:nvPr/>
          </p:nvSpPr>
          <p:spPr>
            <a:xfrm>
              <a:off x="8141367" y="3796820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chemeClr val="accent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F2F2F2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Review</a:t>
              </a:r>
              <a:endParaRPr sz="2133"/>
            </a:p>
          </p:txBody>
        </p:sp>
      </p:grpSp>
    </p:spTree>
    <p:extLst>
      <p:ext uri="{BB962C8B-B14F-4D97-AF65-F5344CB8AC3E}">
        <p14:creationId xmlns:p14="http://schemas.microsoft.com/office/powerpoint/2010/main" val="31568536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D4EC91-AADF-6625-8272-426D9ABC80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62E1320-783D-F7F6-8099-EC8E95C811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F53163-38FD-3062-58CB-D614BCB251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BEFD4-E1DD-4B34-B579-29CBE35EA8AB}" type="datetimeFigureOut">
              <a:rPr lang="en-GB" smtClean="0"/>
              <a:t>31/03/2026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796635-4264-D283-3C8F-D0CAA7825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1E7036-7779-7E36-9109-458B3D59B8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6947-E55F-4C28-8767-CDA831657E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09140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5528FC-CD0A-4EB8-65E5-700CAC8DA0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6C27B6-6BDA-86D0-135E-71B3605DB9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D1709D-F10C-5CB1-D490-EA888A8D82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BEFD4-E1DD-4B34-B579-29CBE35EA8AB}" type="datetimeFigureOut">
              <a:rPr lang="en-GB" smtClean="0"/>
              <a:t>31/03/2026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1A89C1-D174-7E85-83D3-651DFF015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FE48AD-CB28-6FDD-6299-372AEF9921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6947-E55F-4C28-8767-CDA831657E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8513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4CE23B4-D35E-449F-F306-B1FCD6314D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4B6B0B-218F-983A-F70C-9A9EC59485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8A7BBE-E88B-1475-F7CB-BE1916D318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2BEFD4-E1DD-4B34-B579-29CBE35EA8AB}" type="datetimeFigureOut">
              <a:rPr lang="en-GB" smtClean="0"/>
              <a:t>31/03/2026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BC32CD-C6A4-5249-362F-0D43202687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7CB7A2-9C9C-D3E3-F3EA-898F6BAA5C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9A6947-E55F-4C28-8767-CDA831657E7F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28A685EE-1442-D180-27BF-E52440A8A5A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53213"/>
            <a:ext cx="12192000" cy="204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66602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49" r:id="rId8"/>
    <p:sldLayoutId id="2147483650" r:id="rId9"/>
    <p:sldLayoutId id="2147483651" r:id="rId10"/>
    <p:sldLayoutId id="2147483652" r:id="rId11"/>
    <p:sldLayoutId id="2147483653" r:id="rId12"/>
    <p:sldLayoutId id="2147483654" r:id="rId13"/>
    <p:sldLayoutId id="2147483655" r:id="rId14"/>
    <p:sldLayoutId id="2147483656" r:id="rId15"/>
    <p:sldLayoutId id="2147483657" r:id="rId16"/>
    <p:sldLayoutId id="2147483658" r:id="rId17"/>
    <p:sldLayoutId id="2147483659" r:id="rId1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lYpDcKfSGIU?feature=oembed" TargetMode="Externa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71F31F28-5D83-3C06-7E53-BEE20632A1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81599" y="706217"/>
            <a:ext cx="1428801" cy="1276801"/>
          </a:xfrm>
          <a:prstGeom prst="rect">
            <a:avLst/>
          </a:prstGeom>
        </p:spPr>
      </p:pic>
      <p:sp>
        <p:nvSpPr>
          <p:cNvPr id="15" name="Process 6">
            <a:extLst>
              <a:ext uri="{FF2B5EF4-FFF2-40B4-BE49-F238E27FC236}">
                <a16:creationId xmlns:a16="http://schemas.microsoft.com/office/drawing/2014/main" id="{45E69AED-AFB7-FA16-7210-E0C13A293B02}"/>
              </a:ext>
            </a:extLst>
          </p:cNvPr>
          <p:cNvSpPr/>
          <p:nvPr/>
        </p:nvSpPr>
        <p:spPr>
          <a:xfrm>
            <a:off x="198776" y="2160866"/>
            <a:ext cx="1311908" cy="592654"/>
          </a:xfrm>
          <a:prstGeom prst="flowChartProcess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6" name="Process 7">
            <a:extLst>
              <a:ext uri="{FF2B5EF4-FFF2-40B4-BE49-F238E27FC236}">
                <a16:creationId xmlns:a16="http://schemas.microsoft.com/office/drawing/2014/main" id="{93135DDA-F8FC-99D2-1EAC-B3CC97BBEC0B}"/>
              </a:ext>
            </a:extLst>
          </p:cNvPr>
          <p:cNvSpPr/>
          <p:nvPr/>
        </p:nvSpPr>
        <p:spPr>
          <a:xfrm>
            <a:off x="198776" y="2859255"/>
            <a:ext cx="1311908" cy="592654"/>
          </a:xfrm>
          <a:prstGeom prst="flowChartProcess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chemeClr val="tx1"/>
                </a:solidFill>
              </a:rPr>
              <a:t>2</a:t>
            </a:r>
            <a:endParaRPr lang="en-US" sz="3200">
              <a:solidFill>
                <a:schemeClr val="tx1"/>
              </a:solidFill>
            </a:endParaRPr>
          </a:p>
        </p:txBody>
      </p:sp>
      <p:sp>
        <p:nvSpPr>
          <p:cNvPr id="17" name="Process 8">
            <a:extLst>
              <a:ext uri="{FF2B5EF4-FFF2-40B4-BE49-F238E27FC236}">
                <a16:creationId xmlns:a16="http://schemas.microsoft.com/office/drawing/2014/main" id="{E79F66C2-6208-DA79-2413-44438C5CF365}"/>
              </a:ext>
            </a:extLst>
          </p:cNvPr>
          <p:cNvSpPr/>
          <p:nvPr/>
        </p:nvSpPr>
        <p:spPr>
          <a:xfrm>
            <a:off x="1672669" y="2160866"/>
            <a:ext cx="10335859" cy="592654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3200" dirty="0">
                <a:solidFill>
                  <a:schemeClr val="tx1"/>
                </a:solidFill>
              </a:rPr>
              <a:t>What is a function?</a:t>
            </a:r>
          </a:p>
        </p:txBody>
      </p:sp>
      <p:sp>
        <p:nvSpPr>
          <p:cNvPr id="18" name="Process 9">
            <a:extLst>
              <a:ext uri="{FF2B5EF4-FFF2-40B4-BE49-F238E27FC236}">
                <a16:creationId xmlns:a16="http://schemas.microsoft.com/office/drawing/2014/main" id="{000F6851-9805-C788-94C5-BE116E2026CD}"/>
              </a:ext>
            </a:extLst>
          </p:cNvPr>
          <p:cNvSpPr/>
          <p:nvPr/>
        </p:nvSpPr>
        <p:spPr>
          <a:xfrm>
            <a:off x="1663083" y="2856508"/>
            <a:ext cx="10346014" cy="592654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3200" dirty="0">
                <a:solidFill>
                  <a:schemeClr val="tx1"/>
                </a:solidFill>
              </a:rPr>
              <a:t>What is an advantage of a function?</a:t>
            </a:r>
          </a:p>
        </p:txBody>
      </p:sp>
      <p:sp>
        <p:nvSpPr>
          <p:cNvPr id="19" name="Process 14">
            <a:extLst>
              <a:ext uri="{FF2B5EF4-FFF2-40B4-BE49-F238E27FC236}">
                <a16:creationId xmlns:a16="http://schemas.microsoft.com/office/drawing/2014/main" id="{924870CD-B39C-0FB6-8F2B-4A9A2C76D71E}"/>
              </a:ext>
            </a:extLst>
          </p:cNvPr>
          <p:cNvSpPr/>
          <p:nvPr/>
        </p:nvSpPr>
        <p:spPr>
          <a:xfrm>
            <a:off x="198776" y="3543916"/>
            <a:ext cx="1311908" cy="592654"/>
          </a:xfrm>
          <a:prstGeom prst="flowChartProcess">
            <a:avLst/>
          </a:prstGeom>
          <a:solidFill>
            <a:schemeClr val="tx2">
              <a:lumMod val="25000"/>
              <a:lumOff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chemeClr val="tx1"/>
                </a:solidFill>
              </a:rPr>
              <a:t>3</a:t>
            </a:r>
            <a:endParaRPr lang="en-US" sz="3600"/>
          </a:p>
        </p:txBody>
      </p:sp>
      <p:sp>
        <p:nvSpPr>
          <p:cNvPr id="20" name="Process 17">
            <a:extLst>
              <a:ext uri="{FF2B5EF4-FFF2-40B4-BE49-F238E27FC236}">
                <a16:creationId xmlns:a16="http://schemas.microsoft.com/office/drawing/2014/main" id="{033D3D28-7975-0C8E-FB3A-DFD13F0C3BA4}"/>
              </a:ext>
            </a:extLst>
          </p:cNvPr>
          <p:cNvSpPr/>
          <p:nvPr/>
        </p:nvSpPr>
        <p:spPr>
          <a:xfrm>
            <a:off x="1663083" y="3552150"/>
            <a:ext cx="10337741" cy="592654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endParaRPr lang="en-GB" sz="2800" dirty="0">
              <a:solidFill>
                <a:schemeClr val="tx1"/>
              </a:solidFill>
            </a:endParaRPr>
          </a:p>
        </p:txBody>
      </p:sp>
      <p:sp>
        <p:nvSpPr>
          <p:cNvPr id="21" name="Process 14">
            <a:extLst>
              <a:ext uri="{FF2B5EF4-FFF2-40B4-BE49-F238E27FC236}">
                <a16:creationId xmlns:a16="http://schemas.microsoft.com/office/drawing/2014/main" id="{26A6FF9B-5810-419A-56E8-7BDF7E4BC252}"/>
              </a:ext>
            </a:extLst>
          </p:cNvPr>
          <p:cNvSpPr/>
          <p:nvPr/>
        </p:nvSpPr>
        <p:spPr>
          <a:xfrm>
            <a:off x="198776" y="4248841"/>
            <a:ext cx="1311908" cy="592654"/>
          </a:xfrm>
          <a:prstGeom prst="flowChartProcess">
            <a:avLst/>
          </a:prstGeom>
          <a:solidFill>
            <a:schemeClr val="tx2">
              <a:lumMod val="25000"/>
              <a:lumOff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tx1"/>
                </a:solidFill>
              </a:rPr>
              <a:t>4</a:t>
            </a:r>
            <a:endParaRPr lang="en-US" sz="3600" dirty="0"/>
          </a:p>
        </p:txBody>
      </p:sp>
      <p:sp>
        <p:nvSpPr>
          <p:cNvPr id="22" name="Process 17">
            <a:extLst>
              <a:ext uri="{FF2B5EF4-FFF2-40B4-BE49-F238E27FC236}">
                <a16:creationId xmlns:a16="http://schemas.microsoft.com/office/drawing/2014/main" id="{EA005C1C-00E9-B57C-7652-D416126FF0E4}"/>
              </a:ext>
            </a:extLst>
          </p:cNvPr>
          <p:cNvSpPr/>
          <p:nvPr/>
        </p:nvSpPr>
        <p:spPr>
          <a:xfrm>
            <a:off x="1663083" y="4257075"/>
            <a:ext cx="10337741" cy="592654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endParaRPr lang="en-GB" sz="3200" dirty="0">
              <a:solidFill>
                <a:schemeClr val="tx1"/>
              </a:solidFill>
            </a:endParaRPr>
          </a:p>
        </p:txBody>
      </p:sp>
      <p:pic>
        <p:nvPicPr>
          <p:cNvPr id="23" name="Online Media 8" title="5-Minute Galaxy Timer | Classroom &amp; Presentation Countdown with Alarm">
            <a:hlinkClick r:id="" action="ppaction://media"/>
            <a:extLst>
              <a:ext uri="{FF2B5EF4-FFF2-40B4-BE49-F238E27FC236}">
                <a16:creationId xmlns:a16="http://schemas.microsoft.com/office/drawing/2014/main" id="{8822A846-5A49-0BD4-0DB8-5F5F06BF7094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9469653" y="5239015"/>
            <a:ext cx="2391982" cy="1351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2985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1" dur="1" fill="hold"/>
                                        <p:tgtEl>
                                          <p:spTgt spid="2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video>
              <p:cMediaNode vol="80000">
                <p:cTn id="12" fill="hold" display="0">
                  <p:stCondLst>
                    <p:cond delay="indefinite"/>
                  </p:stCondLst>
                </p:cTn>
                <p:tgtEl>
                  <p:spTgt spid="23"/>
                </p:tgtEl>
              </p:cMediaNode>
            </p:vide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076DE0-9461-DEE8-FE23-809A8ED331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43743"/>
            <a:ext cx="10515600" cy="2685256"/>
          </a:xfrm>
        </p:spPr>
        <p:txBody>
          <a:bodyPr>
            <a:normAutofit/>
          </a:bodyPr>
          <a:lstStyle/>
          <a:p>
            <a:r>
              <a:rPr lang="en-GB" b="1" dirty="0"/>
              <a:t>Topic: </a:t>
            </a:r>
            <a:r>
              <a:rPr lang="en-GB" dirty="0"/>
              <a:t>KS3 Python101</a:t>
            </a:r>
            <a:br>
              <a:rPr lang="en-GB" dirty="0"/>
            </a:br>
            <a:r>
              <a:rPr lang="en-GB" b="1" dirty="0"/>
              <a:t>Title: </a:t>
            </a:r>
            <a:r>
              <a:rPr lang="en-GB" dirty="0"/>
              <a:t>L5 </a:t>
            </a:r>
            <a:r>
              <a:rPr lang="en-GB"/>
              <a:t>– Functions</a:t>
            </a:r>
            <a:br>
              <a:rPr lang="en-GB" dirty="0"/>
            </a:br>
            <a:r>
              <a:rPr lang="en-GB" b="1" dirty="0"/>
              <a:t>Date:</a:t>
            </a:r>
            <a:r>
              <a:rPr lang="en-GB" dirty="0"/>
              <a:t> </a:t>
            </a:r>
            <a:fld id="{66E32CDC-76D8-4F5D-99B4-B63DFD2E6452}" type="datetime1">
              <a:rPr lang="en-GB"/>
              <a:pPr/>
              <a:t>31/03/2026</a:t>
            </a:fld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FED71F-8CDA-767C-E218-6F25896218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428999"/>
            <a:ext cx="10515600" cy="2747963"/>
          </a:xfrm>
        </p:spPr>
        <p:txBody>
          <a:bodyPr/>
          <a:lstStyle/>
          <a:p>
            <a:endParaRPr lang="en-GB" u="sng" dirty="0"/>
          </a:p>
        </p:txBody>
      </p:sp>
    </p:spTree>
    <p:extLst>
      <p:ext uri="{BB962C8B-B14F-4D97-AF65-F5344CB8AC3E}">
        <p14:creationId xmlns:p14="http://schemas.microsoft.com/office/powerpoint/2010/main" val="10907940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254071-E9A2-3256-683E-802A2353E8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Knowledge Objectives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3666C24B-7589-4147-8B5D-12F56362739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84094666"/>
              </p:ext>
            </p:extLst>
          </p:nvPr>
        </p:nvGraphicFramePr>
        <p:xfrm>
          <a:off x="838200" y="2159000"/>
          <a:ext cx="10515600" cy="27240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4211344500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226719734"/>
                    </a:ext>
                  </a:extLst>
                </a:gridCol>
              </a:tblGrid>
              <a:tr h="195184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8800274"/>
                  </a:ext>
                </a:extLst>
              </a:tr>
              <a:tr h="2358244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/>
                        <a:t>What a Function is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/>
                        <a:t>How to call a Function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/>
                        <a:t>How to pass information to a Function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/>
                        <a:t>How to receive information from a Function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11018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39721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4188FF-A4F0-E040-CB64-6F9C054568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Keyword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F6CCCC-C52B-0B43-4F5E-0A44278754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/>
              <a:t>Keyword:</a:t>
            </a:r>
            <a:r>
              <a:rPr lang="en-GB" dirty="0"/>
              <a:t> function</a:t>
            </a:r>
          </a:p>
          <a:p>
            <a:r>
              <a:rPr lang="en-GB" b="1" dirty="0"/>
              <a:t>Definition: </a:t>
            </a:r>
            <a:r>
              <a:rPr lang="en-GB" dirty="0"/>
              <a:t>A function is a reusable block of code that performs a specific task and can be called whenever it is needed in a program.</a:t>
            </a:r>
          </a:p>
          <a:p>
            <a:r>
              <a:rPr lang="en-GB" b="1" dirty="0"/>
              <a:t>Synonyms: </a:t>
            </a:r>
          </a:p>
          <a:p>
            <a:pPr lvl="1"/>
            <a:r>
              <a:rPr lang="en-GB" dirty="0"/>
              <a:t>Procedure</a:t>
            </a:r>
          </a:p>
          <a:p>
            <a:pPr lvl="1"/>
            <a:r>
              <a:rPr lang="en-GB" dirty="0"/>
              <a:t>Subroutine</a:t>
            </a:r>
          </a:p>
          <a:p>
            <a:pPr lvl="1"/>
            <a:r>
              <a:rPr lang="en-GB" dirty="0"/>
              <a:t>Method</a:t>
            </a:r>
          </a:p>
        </p:txBody>
      </p:sp>
    </p:spTree>
    <p:extLst>
      <p:ext uri="{BB962C8B-B14F-4D97-AF65-F5344CB8AC3E}">
        <p14:creationId xmlns:p14="http://schemas.microsoft.com/office/powerpoint/2010/main" val="23031820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CF81FE-8217-3642-C69A-3A38DF74A7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Demonstration</a:t>
            </a:r>
            <a:endParaRPr lang="en-GB" b="1" u="s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8370D5-E291-F433-C5B7-614DA2E490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highlight>
                  <a:srgbClr val="FFFF00"/>
                </a:highlight>
              </a:rPr>
              <a:t>Demo from teacher on how to create a function</a:t>
            </a:r>
          </a:p>
        </p:txBody>
      </p:sp>
    </p:spTree>
    <p:extLst>
      <p:ext uri="{BB962C8B-B14F-4D97-AF65-F5344CB8AC3E}">
        <p14:creationId xmlns:p14="http://schemas.microsoft.com/office/powerpoint/2010/main" val="25468071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D2433D0-E8A9-0F15-9D52-B1145BCD07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Activity 1</a:t>
            </a:r>
          </a:p>
        </p:txBody>
      </p:sp>
      <p:sp>
        <p:nvSpPr>
          <p:cNvPr id="2" name="Content Placeholder 4">
            <a:extLst>
              <a:ext uri="{FF2B5EF4-FFF2-40B4-BE49-F238E27FC236}">
                <a16:creationId xmlns:a16="http://schemas.microsoft.com/office/drawing/2014/main" id="{DBB17EE9-A7F8-F05B-E047-9A8641A62C22}"/>
              </a:ext>
            </a:extLst>
          </p:cNvPr>
          <p:cNvSpPr txBox="1">
            <a:spLocks/>
          </p:cNvSpPr>
          <p:nvPr/>
        </p:nvSpPr>
        <p:spPr>
          <a:xfrm>
            <a:off x="838200" y="2069306"/>
            <a:ext cx="5257802" cy="150714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+mj-lt"/>
              <a:buAutoNum type="arabicPeriod"/>
            </a:pPr>
            <a:r>
              <a:rPr lang="en-GB" sz="2000" dirty="0"/>
              <a:t>What do you think these 2 programs do?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000" dirty="0"/>
              <a:t>Run the first lot of code (save as </a:t>
            </a:r>
            <a:r>
              <a:rPr lang="en-GB" sz="2000" b="1" dirty="0"/>
              <a:t>func1.py</a:t>
            </a:r>
            <a:r>
              <a:rPr lang="en-GB" sz="2000" dirty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000" dirty="0"/>
              <a:t>Run the first lot of code (save as </a:t>
            </a:r>
            <a:r>
              <a:rPr lang="en-GB" sz="2000" b="1" dirty="0"/>
              <a:t>func2.py</a:t>
            </a:r>
            <a:r>
              <a:rPr lang="en-GB" sz="2000" dirty="0"/>
              <a:t>)</a:t>
            </a:r>
          </a:p>
        </p:txBody>
      </p:sp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EE6A54D6-C2DA-5E7C-27B7-BF8A9146D7B7}"/>
              </a:ext>
            </a:extLst>
          </p:cNvPr>
          <p:cNvSpPr txBox="1">
            <a:spLocks/>
          </p:cNvSpPr>
          <p:nvPr/>
        </p:nvSpPr>
        <p:spPr>
          <a:xfrm>
            <a:off x="6323890" y="2069306"/>
            <a:ext cx="5098278" cy="150714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000" dirty="0"/>
              <a:t>#program1</a:t>
            </a:r>
          </a:p>
          <a:p>
            <a:pPr marL="0" indent="0">
              <a:buNone/>
            </a:pPr>
            <a:r>
              <a:rPr lang="en-GB" sz="2000" dirty="0"/>
              <a:t>def </a:t>
            </a:r>
            <a:r>
              <a:rPr lang="en-GB" sz="2000" dirty="0" err="1"/>
              <a:t>myfunc</a:t>
            </a:r>
            <a:r>
              <a:rPr lang="en-GB" sz="2000" dirty="0"/>
              <a:t>(</a:t>
            </a:r>
            <a:r>
              <a:rPr lang="en-GB" sz="2000" dirty="0" err="1"/>
              <a:t>myfname</a:t>
            </a:r>
            <a:r>
              <a:rPr lang="en-GB" sz="2000" dirty="0"/>
              <a:t>): </a:t>
            </a:r>
          </a:p>
          <a:p>
            <a:pPr marL="0" indent="0">
              <a:buNone/>
            </a:pPr>
            <a:r>
              <a:rPr lang="en-GB" sz="2000" dirty="0"/>
              <a:t>     print(“My first name is: %s” % </a:t>
            </a:r>
            <a:r>
              <a:rPr lang="en-GB" sz="2000" dirty="0" err="1"/>
              <a:t>myfname</a:t>
            </a:r>
            <a:r>
              <a:rPr lang="en-GB" sz="2000" dirty="0"/>
              <a:t>) </a:t>
            </a:r>
          </a:p>
          <a:p>
            <a:pPr marL="0" indent="0">
              <a:buNone/>
            </a:pPr>
            <a:r>
              <a:rPr lang="en-GB" sz="2000" dirty="0" err="1"/>
              <a:t>myfunc</a:t>
            </a:r>
            <a:r>
              <a:rPr lang="en-GB" sz="2000" dirty="0"/>
              <a:t>(“Dave”) 	</a:t>
            </a:r>
          </a:p>
        </p:txBody>
      </p:sp>
      <p:sp>
        <p:nvSpPr>
          <p:cNvPr id="8" name="Content Placeholder 4">
            <a:extLst>
              <a:ext uri="{FF2B5EF4-FFF2-40B4-BE49-F238E27FC236}">
                <a16:creationId xmlns:a16="http://schemas.microsoft.com/office/drawing/2014/main" id="{A5CC031D-04C8-BCFD-A445-36B8B7FAFBCF}"/>
              </a:ext>
            </a:extLst>
          </p:cNvPr>
          <p:cNvSpPr txBox="1">
            <a:spLocks/>
          </p:cNvSpPr>
          <p:nvPr/>
        </p:nvSpPr>
        <p:spPr>
          <a:xfrm>
            <a:off x="838200" y="3749505"/>
            <a:ext cx="10583968" cy="150714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000" dirty="0"/>
              <a:t>#program2</a:t>
            </a:r>
          </a:p>
          <a:p>
            <a:pPr marL="0" indent="0">
              <a:buNone/>
            </a:pPr>
            <a:r>
              <a:rPr lang="en-GB" sz="2000" dirty="0"/>
              <a:t>def </a:t>
            </a:r>
            <a:r>
              <a:rPr lang="en-GB" sz="2000" dirty="0" err="1"/>
              <a:t>myfunc</a:t>
            </a:r>
            <a:r>
              <a:rPr lang="en-GB" sz="2000" dirty="0"/>
              <a:t>(</a:t>
            </a:r>
            <a:r>
              <a:rPr lang="en-GB" sz="2000" dirty="0" err="1"/>
              <a:t>myfname</a:t>
            </a:r>
            <a:r>
              <a:rPr lang="en-GB" sz="2000" dirty="0"/>
              <a:t>, </a:t>
            </a:r>
            <a:r>
              <a:rPr lang="en-GB" sz="2000" dirty="0" err="1"/>
              <a:t>mylname</a:t>
            </a:r>
            <a:r>
              <a:rPr lang="en-GB" sz="2000" dirty="0"/>
              <a:t>): </a:t>
            </a:r>
          </a:p>
          <a:p>
            <a:pPr marL="0" indent="0">
              <a:buNone/>
            </a:pPr>
            <a:r>
              <a:rPr lang="en-GB" sz="2000" dirty="0"/>
              <a:t>     print(“My first name is: %s and my last name is %s” % (</a:t>
            </a:r>
            <a:r>
              <a:rPr lang="en-GB" sz="2000" dirty="0" err="1"/>
              <a:t>myfname</a:t>
            </a:r>
            <a:r>
              <a:rPr lang="en-GB" sz="2000" dirty="0"/>
              <a:t>, </a:t>
            </a:r>
            <a:r>
              <a:rPr lang="en-GB" sz="2000" dirty="0" err="1"/>
              <a:t>mylname</a:t>
            </a:r>
            <a:r>
              <a:rPr lang="en-GB" sz="2000" dirty="0"/>
              <a:t>)) </a:t>
            </a:r>
          </a:p>
          <a:p>
            <a:pPr marL="0" indent="0">
              <a:buNone/>
            </a:pPr>
            <a:r>
              <a:rPr lang="en-GB" sz="2000" dirty="0" err="1"/>
              <a:t>myfunc</a:t>
            </a:r>
            <a:r>
              <a:rPr lang="en-GB" sz="2000" dirty="0"/>
              <a:t>(“Dave”, “Smith”) 	</a:t>
            </a:r>
          </a:p>
          <a:p>
            <a:pPr marL="0" indent="0">
              <a:buNone/>
            </a:pP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38369293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FCB4CB9-72CB-BAC1-43E2-816CBC776D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Activity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9C9F733F-00B7-3D24-FE8A-1A76364EC2FE}"/>
              </a:ext>
            </a:extLst>
          </p:cNvPr>
          <p:cNvSpPr txBox="1">
            <a:spLocks/>
          </p:cNvSpPr>
          <p:nvPr/>
        </p:nvSpPr>
        <p:spPr>
          <a:xfrm>
            <a:off x="838199" y="2158999"/>
            <a:ext cx="5183999" cy="401796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dirty="0"/>
              <a:t>What do you think this piece of code does?</a:t>
            </a:r>
          </a:p>
          <a:p>
            <a:r>
              <a:rPr lang="en-GB" sz="2400" dirty="0"/>
              <a:t>Run the code.</a:t>
            </a:r>
          </a:p>
          <a:p>
            <a:r>
              <a:rPr lang="en-GB" sz="2400" dirty="0"/>
              <a:t>Which type of loop is being used?</a:t>
            </a:r>
          </a:p>
          <a:p>
            <a:r>
              <a:rPr lang="en-GB" sz="2400" dirty="0"/>
              <a:t>Add code comments to describe what each line of code does.</a:t>
            </a:r>
          </a:p>
        </p:txBody>
      </p:sp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88FEDC47-1BD5-881D-1AAD-A508D4FFCF49}"/>
              </a:ext>
            </a:extLst>
          </p:cNvPr>
          <p:cNvSpPr txBox="1">
            <a:spLocks/>
          </p:cNvSpPr>
          <p:nvPr/>
        </p:nvSpPr>
        <p:spPr>
          <a:xfrm>
            <a:off x="6169800" y="2158999"/>
            <a:ext cx="5184000" cy="401796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000" dirty="0"/>
              <a:t>def </a:t>
            </a:r>
            <a:r>
              <a:rPr lang="en-GB" sz="2000" dirty="0" err="1"/>
              <a:t>myfunc</a:t>
            </a:r>
            <a:r>
              <a:rPr lang="en-GB" sz="2000" dirty="0"/>
              <a:t>(count): </a:t>
            </a:r>
          </a:p>
          <a:p>
            <a:pPr marL="0" indent="0">
              <a:buNone/>
            </a:pPr>
            <a:r>
              <a:rPr lang="en-GB" sz="2000" dirty="0"/>
              <a:t>     n = 0 </a:t>
            </a:r>
          </a:p>
          <a:p>
            <a:pPr marL="0" indent="0">
              <a:buNone/>
            </a:pPr>
            <a:r>
              <a:rPr lang="en-GB" sz="2000" dirty="0"/>
              <a:t>     while n &lt; count: </a:t>
            </a:r>
          </a:p>
          <a:p>
            <a:pPr marL="0" indent="0">
              <a:buNone/>
            </a:pPr>
            <a:r>
              <a:rPr lang="en-GB" sz="2000" dirty="0"/>
              <a:t>          print(n) </a:t>
            </a:r>
          </a:p>
          <a:p>
            <a:pPr marL="0" indent="0">
              <a:buNone/>
            </a:pPr>
            <a:r>
              <a:rPr lang="en-GB" sz="2000" dirty="0"/>
              <a:t>          n = n + 1 </a:t>
            </a:r>
          </a:p>
          <a:p>
            <a:pPr marL="0" indent="0">
              <a:buNone/>
            </a:pPr>
            <a:r>
              <a:rPr lang="en-GB" sz="2000" dirty="0"/>
              <a:t>          var1 = input(“Please enter a number: “) </a:t>
            </a:r>
          </a:p>
          <a:p>
            <a:pPr marL="0" indent="0">
              <a:buNone/>
            </a:pPr>
            <a:r>
              <a:rPr lang="en-GB" sz="2000" dirty="0" err="1"/>
              <a:t>myfunc</a:t>
            </a:r>
            <a:r>
              <a:rPr lang="en-GB" sz="2000" dirty="0"/>
              <a:t>(var1) 	</a:t>
            </a:r>
          </a:p>
        </p:txBody>
      </p:sp>
    </p:spTree>
    <p:extLst>
      <p:ext uri="{BB962C8B-B14F-4D97-AF65-F5344CB8AC3E}">
        <p14:creationId xmlns:p14="http://schemas.microsoft.com/office/powerpoint/2010/main" val="38429097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DCC35E-7721-770A-ADF0-2C0A227DA1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7EA20A0-DC14-9AB1-D8C9-EA19879773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Challenge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873F164F-71A5-A33A-BCD6-C168DD5F4C9C}"/>
              </a:ext>
            </a:extLst>
          </p:cNvPr>
          <p:cNvSpPr txBox="1">
            <a:spLocks/>
          </p:cNvSpPr>
          <p:nvPr/>
        </p:nvSpPr>
        <p:spPr>
          <a:xfrm>
            <a:off x="838199" y="2158999"/>
            <a:ext cx="5183999" cy="401796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dirty="0"/>
              <a:t>Create a program that can convert </a:t>
            </a:r>
          </a:p>
          <a:p>
            <a:pPr lvl="1"/>
            <a:r>
              <a:rPr lang="en-GB" sz="2000" dirty="0"/>
              <a:t>Celsius to </a:t>
            </a:r>
            <a:r>
              <a:rPr lang="en-GB" sz="2000" dirty="0" err="1"/>
              <a:t>Farenheit</a:t>
            </a:r>
            <a:endParaRPr lang="en-GB" sz="2000" dirty="0"/>
          </a:p>
          <a:p>
            <a:pPr lvl="1"/>
            <a:r>
              <a:rPr lang="en-GB" sz="2000" dirty="0" err="1"/>
              <a:t>Farenheit</a:t>
            </a:r>
            <a:r>
              <a:rPr lang="en-GB" sz="2000" dirty="0"/>
              <a:t> to Celsius</a:t>
            </a:r>
          </a:p>
          <a:p>
            <a:pPr lvl="1"/>
            <a:r>
              <a:rPr lang="en-GB" sz="2000" dirty="0"/>
              <a:t>KM to miles</a:t>
            </a:r>
          </a:p>
          <a:p>
            <a:pPr lvl="1"/>
            <a:r>
              <a:rPr lang="en-GB" sz="2000" dirty="0"/>
              <a:t>Miles to KM</a:t>
            </a:r>
          </a:p>
          <a:p>
            <a:r>
              <a:rPr lang="en-GB" sz="2400" dirty="0"/>
              <a:t>The user should be prompted for a choice of 1, 2, 3, or 4. the program will then use a conditional statement to call the correct function.</a:t>
            </a:r>
          </a:p>
          <a:p>
            <a:r>
              <a:rPr lang="en-GB" sz="2400" dirty="0"/>
              <a:t>(Use the code to help you get started</a:t>
            </a:r>
          </a:p>
        </p:txBody>
      </p:sp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5DBBA7E2-1E36-4CB2-1961-340FBB585E5C}"/>
              </a:ext>
            </a:extLst>
          </p:cNvPr>
          <p:cNvSpPr txBox="1">
            <a:spLocks/>
          </p:cNvSpPr>
          <p:nvPr/>
        </p:nvSpPr>
        <p:spPr>
          <a:xfrm>
            <a:off x="6169800" y="2158999"/>
            <a:ext cx="5184000" cy="401796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GB" sz="1600" dirty="0"/>
              <a:t>def </a:t>
            </a:r>
            <a:r>
              <a:rPr lang="en-GB" sz="1600" dirty="0" err="1"/>
              <a:t>CtoF</a:t>
            </a:r>
            <a:r>
              <a:rPr lang="en-GB" sz="1600" dirty="0"/>
              <a:t>(</a:t>
            </a:r>
            <a:r>
              <a:rPr lang="en-GB" sz="1600" dirty="0" err="1"/>
              <a:t>val</a:t>
            </a:r>
            <a:r>
              <a:rPr lang="en-GB" sz="1600" dirty="0"/>
              <a:t>):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GB" sz="1600" dirty="0"/>
              <a:t>     ?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GB" sz="1600" dirty="0"/>
              <a:t>def </a:t>
            </a:r>
            <a:r>
              <a:rPr lang="en-GB" sz="1600" dirty="0" err="1"/>
              <a:t>FtoC</a:t>
            </a:r>
            <a:r>
              <a:rPr lang="en-GB" sz="1600" dirty="0"/>
              <a:t>(</a:t>
            </a:r>
            <a:r>
              <a:rPr lang="en-GB" sz="1600" dirty="0" err="1"/>
              <a:t>val</a:t>
            </a:r>
            <a:r>
              <a:rPr lang="en-GB" sz="1600" dirty="0"/>
              <a:t>):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GB" sz="1600" dirty="0"/>
              <a:t>     ?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GB" sz="1600" dirty="0"/>
              <a:t>def </a:t>
            </a:r>
            <a:r>
              <a:rPr lang="en-GB" sz="1600" dirty="0" err="1"/>
              <a:t>KtoM</a:t>
            </a:r>
            <a:r>
              <a:rPr lang="en-GB" sz="1600" dirty="0"/>
              <a:t>(</a:t>
            </a:r>
            <a:r>
              <a:rPr lang="en-GB" sz="1600" dirty="0" err="1"/>
              <a:t>val</a:t>
            </a:r>
            <a:r>
              <a:rPr lang="en-GB" sz="1600" dirty="0"/>
              <a:t>):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GB" sz="1600" dirty="0"/>
              <a:t>     ?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GB" sz="1600" dirty="0"/>
              <a:t>def </a:t>
            </a:r>
            <a:r>
              <a:rPr lang="en-GB" sz="1600" dirty="0" err="1"/>
              <a:t>MtoK</a:t>
            </a:r>
            <a:r>
              <a:rPr lang="en-GB" sz="1600" dirty="0"/>
              <a:t>(</a:t>
            </a:r>
            <a:r>
              <a:rPr lang="en-GB" sz="1600" dirty="0" err="1"/>
              <a:t>val</a:t>
            </a:r>
            <a:r>
              <a:rPr lang="en-GB" sz="1600" dirty="0"/>
              <a:t>):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GB" sz="1600" dirty="0"/>
              <a:t>     ?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GB" sz="16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GB" sz="1600" dirty="0"/>
              <a:t>int(var1) = input(“?”)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GB" sz="1600" dirty="0"/>
              <a:t>int(var2) = input(“?”)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GB" sz="16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GB" sz="1600" dirty="0"/>
              <a:t>If var1== 1: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GB" sz="1600" dirty="0"/>
              <a:t>     ?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GB" sz="1600" dirty="0"/>
              <a:t>Elif var1==2: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GB" sz="1600" dirty="0"/>
              <a:t>     ?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GB" sz="1600" dirty="0"/>
              <a:t>Elif var1==3: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GB" sz="1600" dirty="0"/>
              <a:t>     ?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GB" sz="1600" dirty="0"/>
              <a:t>Elif var1==4: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GB" sz="1600" dirty="0"/>
              <a:t>     ?</a:t>
            </a:r>
          </a:p>
        </p:txBody>
      </p:sp>
    </p:spTree>
    <p:extLst>
      <p:ext uri="{BB962C8B-B14F-4D97-AF65-F5344CB8AC3E}">
        <p14:creationId xmlns:p14="http://schemas.microsoft.com/office/powerpoint/2010/main" val="22104756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3D569E5-4BDA-065C-5D15-CF026DD92E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Questions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20DC8AC-B017-9513-5140-7A9E2EE9FD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GB" dirty="0"/>
              <a:t>What is a function?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What is an advantage of a function?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How do you pass information to a function?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How do you receive information from a function?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461337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970A0F26BAE5E40950502EB18AE2306" ma:contentTypeVersion="12" ma:contentTypeDescription="Create a new document." ma:contentTypeScope="" ma:versionID="9548b167d6f91841ecb8a387cd175fcf">
  <xsd:schema xmlns:xsd="http://www.w3.org/2001/XMLSchema" xmlns:xs="http://www.w3.org/2001/XMLSchema" xmlns:p="http://schemas.microsoft.com/office/2006/metadata/properties" xmlns:ns2="5c348ab7-c4f6-46c3-b69b-b91d4db37fac" xmlns:ns3="44ba5890-ab2c-47f6-9d80-ec07230553a0" targetNamespace="http://schemas.microsoft.com/office/2006/metadata/properties" ma:root="true" ma:fieldsID="a86b4c7dd82f87ba5e131256ff5a2085" ns2:_="" ns3:_="">
    <xsd:import namespace="5c348ab7-c4f6-46c3-b69b-b91d4db37fac"/>
    <xsd:import namespace="44ba5890-ab2c-47f6-9d80-ec07230553a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348ab7-c4f6-46c3-b69b-b91d4db37fa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323d69b0-bafc-4583-bcfa-a8714820763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ba5890-ab2c-47f6-9d80-ec07230553a0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3297006e-c247-4f27-bed2-7d0f74b911a2}" ma:internalName="TaxCatchAll" ma:showField="CatchAllData" ma:web="44ba5890-ab2c-47f6-9d80-ec07230553a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c348ab7-c4f6-46c3-b69b-b91d4db37fac">
      <Terms xmlns="http://schemas.microsoft.com/office/infopath/2007/PartnerControls"/>
    </lcf76f155ced4ddcb4097134ff3c332f>
    <TaxCatchAll xmlns="44ba5890-ab2c-47f6-9d80-ec07230553a0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3E3C71D-4864-4386-826B-A381E8954C0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c348ab7-c4f6-46c3-b69b-b91d4db37fac"/>
    <ds:schemaRef ds:uri="44ba5890-ab2c-47f6-9d80-ec07230553a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3CC8A7F-B0B9-4736-AA01-2B843821DF95}">
  <ds:schemaRefs>
    <ds:schemaRef ds:uri="http://schemas.microsoft.com/office/2006/metadata/properties"/>
    <ds:schemaRef ds:uri="http://schemas.microsoft.com/office/infopath/2007/PartnerControls"/>
    <ds:schemaRef ds:uri="5c348ab7-c4f6-46c3-b69b-b91d4db37fac"/>
    <ds:schemaRef ds:uri="44ba5890-ab2c-47f6-9d80-ec07230553a0"/>
  </ds:schemaRefs>
</ds:datastoreItem>
</file>

<file path=customXml/itemProps3.xml><?xml version="1.0" encoding="utf-8"?>
<ds:datastoreItem xmlns:ds="http://schemas.openxmlformats.org/officeDocument/2006/customXml" ds:itemID="{FF42EBAE-0E9F-4ED2-8A1C-3B355CADF2D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561</TotalTime>
  <Words>445</Words>
  <Application>Microsoft Office PowerPoint</Application>
  <PresentationFormat>Widescreen</PresentationFormat>
  <Paragraphs>78</Paragraphs>
  <Slides>9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Century Gothic</vt:lpstr>
      <vt:lpstr>Office Theme</vt:lpstr>
      <vt:lpstr>PowerPoint Presentation</vt:lpstr>
      <vt:lpstr>Topic: KS3 Python101 Title: L5 – Functions Date: 31/03/2026</vt:lpstr>
      <vt:lpstr>Knowledge Objectives</vt:lpstr>
      <vt:lpstr>Keyword</vt:lpstr>
      <vt:lpstr>Demonstration</vt:lpstr>
      <vt:lpstr>Activity 1</vt:lpstr>
      <vt:lpstr>Activity</vt:lpstr>
      <vt:lpstr>Challenge</vt:lpstr>
      <vt:lpstr>Questions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J277.1.2.2 Secondary Storage</dc:title>
  <dc:creator>Edmund Ryan</dc:creator>
  <cp:lastModifiedBy>Edmund Ryan</cp:lastModifiedBy>
  <cp:revision>8</cp:revision>
  <dcterms:created xsi:type="dcterms:W3CDTF">2023-10-16T08:20:00Z</dcterms:created>
  <dcterms:modified xsi:type="dcterms:W3CDTF">2026-03-31T12:27:44Z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0x010100E970A0F26BAE5E40950502EB18AE2306</vt:lpwstr>
  </property>
  <property fmtid="{D5CDD505-2E9C-101B-9397-08002B2CF9AE}" pid="3" name="Order">
    <vt:r8>2000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_ExtendedDescription">
    <vt:lpwstr/>
  </property>
  <property fmtid="{D5CDD505-2E9C-101B-9397-08002B2CF9AE}" pid="7" name="TriggerFlowInfo">
    <vt:lpwstr/>
  </property>
  <property fmtid="{D5CDD505-2E9C-101B-9397-08002B2CF9AE}" pid="8" name="ComplianceAssetId">
    <vt:lpwstr/>
  </property>
  <property fmtid="{D5CDD505-2E9C-101B-9397-08002B2CF9AE}" pid="9" name="TemplateUrl">
    <vt:lpwstr/>
  </property>
</Properties>
</file>