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6" r:id="rId6"/>
    <p:sldId id="277" r:id="rId7"/>
    <p:sldId id="257" r:id="rId8"/>
    <p:sldId id="275" r:id="rId9"/>
    <p:sldId id="278" r:id="rId10"/>
    <p:sldId id="265" r:id="rId11"/>
    <p:sldId id="280" r:id="rId12"/>
    <p:sldId id="279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09DB00-E8BE-4444-9EAF-DB664D501829}" v="92" dt="2025-01-17T08:39:16.327"/>
    <p1510:client id="{5DFDE6C8-4033-42A2-82BA-1506A4758914}" v="390" dt="2025-01-17T09:22:09.131"/>
    <p1510:client id="{765EEA0F-D038-43F9-B844-10CA5A6C2321}" v="153" dt="2025-01-16T10:19:16.5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5BCD9323-ABDD-4427-88A2-ACED0CD4A45F}"/>
    <pc:docChg chg="custSel delSld modSld modMainMaster">
      <pc:chgData name="Edmund Ryan" userId="ff4d3108-fc2b-467a-9bce-8537a42ee52e" providerId="ADAL" clId="{5BCD9323-ABDD-4427-88A2-ACED0CD4A45F}" dt="2025-01-14T13:41:34.026" v="984" actId="20577"/>
      <pc:docMkLst>
        <pc:docMk/>
      </pc:docMkLst>
      <pc:sldChg chg="del">
        <pc:chgData name="Edmund Ryan" userId="ff4d3108-fc2b-467a-9bce-8537a42ee52e" providerId="ADAL" clId="{5BCD9323-ABDD-4427-88A2-ACED0CD4A45F}" dt="2025-01-14T13:40:52.136" v="846" actId="2696"/>
        <pc:sldMkLst>
          <pc:docMk/>
          <pc:sldMk cId="2099359612" sldId="260"/>
        </pc:sldMkLst>
      </pc:sldChg>
      <pc:sldChg chg="modSp mod">
        <pc:chgData name="Edmund Ryan" userId="ff4d3108-fc2b-467a-9bce-8537a42ee52e" providerId="ADAL" clId="{5BCD9323-ABDD-4427-88A2-ACED0CD4A45F}" dt="2025-01-14T13:41:34.026" v="984" actId="20577"/>
        <pc:sldMkLst>
          <pc:docMk/>
          <pc:sldMk cId="3349020056" sldId="263"/>
        </pc:sldMkLst>
        <pc:spChg chg="mod">
          <ac:chgData name="Edmund Ryan" userId="ff4d3108-fc2b-467a-9bce-8537a42ee52e" providerId="ADAL" clId="{5BCD9323-ABDD-4427-88A2-ACED0CD4A45F}" dt="2025-01-14T13:41:34.026" v="984" actId="20577"/>
          <ac:spMkLst>
            <pc:docMk/>
            <pc:sldMk cId="3349020056" sldId="263"/>
            <ac:spMk id="3" creationId="{FD6430A0-643F-7853-5B1D-C022D772EB67}"/>
          </ac:spMkLst>
        </pc:spChg>
      </pc:sldChg>
      <pc:sldChg chg="addSp delSp modSp mod">
        <pc:chgData name="Edmund Ryan" userId="ff4d3108-fc2b-467a-9bce-8537a42ee52e" providerId="ADAL" clId="{5BCD9323-ABDD-4427-88A2-ACED0CD4A45F}" dt="2025-01-14T13:32:45.392" v="176" actId="20577"/>
        <pc:sldMkLst>
          <pc:docMk/>
          <pc:sldMk cId="3745939699" sldId="268"/>
        </pc:sldMkLst>
        <pc:spChg chg="mod">
          <ac:chgData name="Edmund Ryan" userId="ff4d3108-fc2b-467a-9bce-8537a42ee52e" providerId="ADAL" clId="{5BCD9323-ABDD-4427-88A2-ACED0CD4A45F}" dt="2025-01-14T13:32:45.392" v="176" actId="20577"/>
          <ac:spMkLst>
            <pc:docMk/>
            <pc:sldMk cId="3745939699" sldId="268"/>
            <ac:spMk id="3" creationId="{7BF91108-F920-A533-4B73-DC20DFADEA02}"/>
          </ac:spMkLst>
        </pc:spChg>
        <pc:spChg chg="add mod">
          <ac:chgData name="Edmund Ryan" userId="ff4d3108-fc2b-467a-9bce-8537a42ee52e" providerId="ADAL" clId="{5BCD9323-ABDD-4427-88A2-ACED0CD4A45F}" dt="2025-01-14T13:32:03.389" v="119" actId="1076"/>
          <ac:spMkLst>
            <pc:docMk/>
            <pc:sldMk cId="3745939699" sldId="268"/>
            <ac:spMk id="10" creationId="{70A302CF-ADE5-B4AF-732A-5B58CF69AB07}"/>
          </ac:spMkLst>
        </pc:spChg>
        <pc:picChg chg="add del mod modCrop">
          <ac:chgData name="Edmund Ryan" userId="ff4d3108-fc2b-467a-9bce-8537a42ee52e" providerId="ADAL" clId="{5BCD9323-ABDD-4427-88A2-ACED0CD4A45F}" dt="2025-01-14T13:31:04.602" v="8" actId="478"/>
          <ac:picMkLst>
            <pc:docMk/>
            <pc:sldMk cId="3745939699" sldId="268"/>
            <ac:picMk id="5" creationId="{B2DDF243-0450-D684-77C7-3A367ED2FE38}"/>
          </ac:picMkLst>
        </pc:picChg>
        <pc:cxnChg chg="add mod">
          <ac:chgData name="Edmund Ryan" userId="ff4d3108-fc2b-467a-9bce-8537a42ee52e" providerId="ADAL" clId="{5BCD9323-ABDD-4427-88A2-ACED0CD4A45F}" dt="2025-01-14T13:32:18.382" v="120" actId="14100"/>
          <ac:cxnSpMkLst>
            <pc:docMk/>
            <pc:sldMk cId="3745939699" sldId="268"/>
            <ac:cxnSpMk id="8" creationId="{475EAE15-49C7-E778-8B76-133FB9D7F6B5}"/>
          </ac:cxnSpMkLst>
        </pc:cxnChg>
      </pc:sldChg>
      <pc:sldChg chg="modSp mod">
        <pc:chgData name="Edmund Ryan" userId="ff4d3108-fc2b-467a-9bce-8537a42ee52e" providerId="ADAL" clId="{5BCD9323-ABDD-4427-88A2-ACED0CD4A45F}" dt="2025-01-14T13:33:27.034" v="268" actId="20577"/>
        <pc:sldMkLst>
          <pc:docMk/>
          <pc:sldMk cId="2988334156" sldId="269"/>
        </pc:sldMkLst>
        <pc:spChg chg="mod">
          <ac:chgData name="Edmund Ryan" userId="ff4d3108-fc2b-467a-9bce-8537a42ee52e" providerId="ADAL" clId="{5BCD9323-ABDD-4427-88A2-ACED0CD4A45F}" dt="2025-01-14T13:33:27.034" v="268" actId="20577"/>
          <ac:spMkLst>
            <pc:docMk/>
            <pc:sldMk cId="2988334156" sldId="269"/>
            <ac:spMk id="3" creationId="{425A4A7D-7DEF-C182-B532-C174735B4201}"/>
          </ac:spMkLst>
        </pc:spChg>
      </pc:sldChg>
      <pc:sldChg chg="modSp mod">
        <pc:chgData name="Edmund Ryan" userId="ff4d3108-fc2b-467a-9bce-8537a42ee52e" providerId="ADAL" clId="{5BCD9323-ABDD-4427-88A2-ACED0CD4A45F}" dt="2025-01-14T13:34:33.790" v="355" actId="1076"/>
        <pc:sldMkLst>
          <pc:docMk/>
          <pc:sldMk cId="2764123676" sldId="270"/>
        </pc:sldMkLst>
        <pc:spChg chg="mod">
          <ac:chgData name="Edmund Ryan" userId="ff4d3108-fc2b-467a-9bce-8537a42ee52e" providerId="ADAL" clId="{5BCD9323-ABDD-4427-88A2-ACED0CD4A45F}" dt="2025-01-14T13:34:19.190" v="354" actId="20577"/>
          <ac:spMkLst>
            <pc:docMk/>
            <pc:sldMk cId="2764123676" sldId="270"/>
            <ac:spMk id="3" creationId="{472AFE06-8519-F292-039F-D630451C5C59}"/>
          </ac:spMkLst>
        </pc:spChg>
        <pc:picChg chg="mod">
          <ac:chgData name="Edmund Ryan" userId="ff4d3108-fc2b-467a-9bce-8537a42ee52e" providerId="ADAL" clId="{5BCD9323-ABDD-4427-88A2-ACED0CD4A45F}" dt="2025-01-14T13:34:33.790" v="355" actId="1076"/>
          <ac:picMkLst>
            <pc:docMk/>
            <pc:sldMk cId="2764123676" sldId="270"/>
            <ac:picMk id="6" creationId="{6A57FD09-920E-29AE-941D-1E28307A7814}"/>
          </ac:picMkLst>
        </pc:picChg>
      </pc:sldChg>
      <pc:sldChg chg="modSp mod">
        <pc:chgData name="Edmund Ryan" userId="ff4d3108-fc2b-467a-9bce-8537a42ee52e" providerId="ADAL" clId="{5BCD9323-ABDD-4427-88A2-ACED0CD4A45F}" dt="2025-01-14T13:36:53.325" v="419" actId="20577"/>
        <pc:sldMkLst>
          <pc:docMk/>
          <pc:sldMk cId="2561777624" sldId="271"/>
        </pc:sldMkLst>
        <pc:spChg chg="mod">
          <ac:chgData name="Edmund Ryan" userId="ff4d3108-fc2b-467a-9bce-8537a42ee52e" providerId="ADAL" clId="{5BCD9323-ABDD-4427-88A2-ACED0CD4A45F}" dt="2025-01-14T13:36:53.325" v="419" actId="20577"/>
          <ac:spMkLst>
            <pc:docMk/>
            <pc:sldMk cId="2561777624" sldId="271"/>
            <ac:spMk id="3" creationId="{9CE776E0-F952-6838-A618-4727BCBA6511}"/>
          </ac:spMkLst>
        </pc:spChg>
      </pc:sldChg>
      <pc:sldChg chg="modSp mod">
        <pc:chgData name="Edmund Ryan" userId="ff4d3108-fc2b-467a-9bce-8537a42ee52e" providerId="ADAL" clId="{5BCD9323-ABDD-4427-88A2-ACED0CD4A45F}" dt="2025-01-14T13:38:21.242" v="564" actId="20577"/>
        <pc:sldMkLst>
          <pc:docMk/>
          <pc:sldMk cId="4054671173" sldId="272"/>
        </pc:sldMkLst>
        <pc:spChg chg="mod">
          <ac:chgData name="Edmund Ryan" userId="ff4d3108-fc2b-467a-9bce-8537a42ee52e" providerId="ADAL" clId="{5BCD9323-ABDD-4427-88A2-ACED0CD4A45F}" dt="2025-01-14T13:37:44.434" v="486" actId="20577"/>
          <ac:spMkLst>
            <pc:docMk/>
            <pc:sldMk cId="4054671173" sldId="272"/>
            <ac:spMk id="3" creationId="{99676CB2-5182-9C94-D81C-BD0B8F7D2BEB}"/>
          </ac:spMkLst>
        </pc:spChg>
        <pc:spChg chg="mod">
          <ac:chgData name="Edmund Ryan" userId="ff4d3108-fc2b-467a-9bce-8537a42ee52e" providerId="ADAL" clId="{5BCD9323-ABDD-4427-88A2-ACED0CD4A45F}" dt="2025-01-14T13:38:21.242" v="564" actId="20577"/>
          <ac:spMkLst>
            <pc:docMk/>
            <pc:sldMk cId="4054671173" sldId="272"/>
            <ac:spMk id="4" creationId="{CE12F5A5-D309-75A9-2EA1-7BA69A843F66}"/>
          </ac:spMkLst>
        </pc:spChg>
        <pc:picChg chg="mod">
          <ac:chgData name="Edmund Ryan" userId="ff4d3108-fc2b-467a-9bce-8537a42ee52e" providerId="ADAL" clId="{5BCD9323-ABDD-4427-88A2-ACED0CD4A45F}" dt="2025-01-14T13:37:09.134" v="420" actId="1076"/>
          <ac:picMkLst>
            <pc:docMk/>
            <pc:sldMk cId="4054671173" sldId="272"/>
            <ac:picMk id="6" creationId="{7B787F84-73F9-A6A0-2DDD-AAA217E6D934}"/>
          </ac:picMkLst>
        </pc:picChg>
        <pc:picChg chg="mod">
          <ac:chgData name="Edmund Ryan" userId="ff4d3108-fc2b-467a-9bce-8537a42ee52e" providerId="ADAL" clId="{5BCD9323-ABDD-4427-88A2-ACED0CD4A45F}" dt="2025-01-14T13:37:50.179" v="487" actId="1076"/>
          <ac:picMkLst>
            <pc:docMk/>
            <pc:sldMk cId="4054671173" sldId="272"/>
            <ac:picMk id="8" creationId="{2E2D6385-72CC-558F-218B-382DC480237E}"/>
          </ac:picMkLst>
        </pc:picChg>
      </pc:sldChg>
      <pc:sldChg chg="modSp mod">
        <pc:chgData name="Edmund Ryan" userId="ff4d3108-fc2b-467a-9bce-8537a42ee52e" providerId="ADAL" clId="{5BCD9323-ABDD-4427-88A2-ACED0CD4A45F}" dt="2025-01-14T13:39:26.553" v="696" actId="20577"/>
        <pc:sldMkLst>
          <pc:docMk/>
          <pc:sldMk cId="2580256319" sldId="273"/>
        </pc:sldMkLst>
        <pc:spChg chg="mod">
          <ac:chgData name="Edmund Ryan" userId="ff4d3108-fc2b-467a-9bce-8537a42ee52e" providerId="ADAL" clId="{5BCD9323-ABDD-4427-88A2-ACED0CD4A45F}" dt="2025-01-14T13:39:26.553" v="696" actId="20577"/>
          <ac:spMkLst>
            <pc:docMk/>
            <pc:sldMk cId="2580256319" sldId="273"/>
            <ac:spMk id="3" creationId="{F51FC2B3-DC70-39AB-A72F-853E64193437}"/>
          </ac:spMkLst>
        </pc:spChg>
        <pc:picChg chg="mod">
          <ac:chgData name="Edmund Ryan" userId="ff4d3108-fc2b-467a-9bce-8537a42ee52e" providerId="ADAL" clId="{5BCD9323-ABDD-4427-88A2-ACED0CD4A45F}" dt="2025-01-14T13:38:38.849" v="566" actId="14100"/>
          <ac:picMkLst>
            <pc:docMk/>
            <pc:sldMk cId="2580256319" sldId="273"/>
            <ac:picMk id="6" creationId="{DB64D042-4F3B-81E1-12F1-6FB37DC427A7}"/>
          </ac:picMkLst>
        </pc:picChg>
      </pc:sldChg>
      <pc:sldChg chg="modSp mod">
        <pc:chgData name="Edmund Ryan" userId="ff4d3108-fc2b-467a-9bce-8537a42ee52e" providerId="ADAL" clId="{5BCD9323-ABDD-4427-88A2-ACED0CD4A45F}" dt="2025-01-14T13:40:44.533" v="845" actId="20577"/>
        <pc:sldMkLst>
          <pc:docMk/>
          <pc:sldMk cId="2605742520" sldId="274"/>
        </pc:sldMkLst>
        <pc:spChg chg="mod">
          <ac:chgData name="Edmund Ryan" userId="ff4d3108-fc2b-467a-9bce-8537a42ee52e" providerId="ADAL" clId="{5BCD9323-ABDD-4427-88A2-ACED0CD4A45F}" dt="2025-01-14T13:40:16.332" v="762" actId="20577"/>
          <ac:spMkLst>
            <pc:docMk/>
            <pc:sldMk cId="2605742520" sldId="274"/>
            <ac:spMk id="3" creationId="{F3395AA4-17D7-DAA8-8837-BB4E1CCB09B4}"/>
          </ac:spMkLst>
        </pc:spChg>
        <pc:spChg chg="mod">
          <ac:chgData name="Edmund Ryan" userId="ff4d3108-fc2b-467a-9bce-8537a42ee52e" providerId="ADAL" clId="{5BCD9323-ABDD-4427-88A2-ACED0CD4A45F}" dt="2025-01-14T13:40:44.533" v="845" actId="20577"/>
          <ac:spMkLst>
            <pc:docMk/>
            <pc:sldMk cId="2605742520" sldId="274"/>
            <ac:spMk id="4" creationId="{E45E15A0-711C-717B-3908-51E5C79AEC41}"/>
          </ac:spMkLst>
        </pc:spChg>
        <pc:picChg chg="mod">
          <ac:chgData name="Edmund Ryan" userId="ff4d3108-fc2b-467a-9bce-8537a42ee52e" providerId="ADAL" clId="{5BCD9323-ABDD-4427-88A2-ACED0CD4A45F}" dt="2025-01-14T13:39:42.230" v="697" actId="1076"/>
          <ac:picMkLst>
            <pc:docMk/>
            <pc:sldMk cId="2605742520" sldId="274"/>
            <ac:picMk id="6" creationId="{C7DE5DE3-1E6D-44C5-EF04-6545D9C67E75}"/>
          </ac:picMkLst>
        </pc:picChg>
        <pc:picChg chg="mod">
          <ac:chgData name="Edmund Ryan" userId="ff4d3108-fc2b-467a-9bce-8537a42ee52e" providerId="ADAL" clId="{5BCD9323-ABDD-4427-88A2-ACED0CD4A45F}" dt="2025-01-14T13:39:45.670" v="698" actId="1076"/>
          <ac:picMkLst>
            <pc:docMk/>
            <pc:sldMk cId="2605742520" sldId="274"/>
            <ac:picMk id="8" creationId="{A56B8B4C-F9B6-BFD0-3E24-33B401C10F97}"/>
          </ac:picMkLst>
        </pc:picChg>
      </pc:sldChg>
      <pc:sldMasterChg chg="addSp modSp">
        <pc:chgData name="Edmund Ryan" userId="ff4d3108-fc2b-467a-9bce-8537a42ee52e" providerId="ADAL" clId="{5BCD9323-ABDD-4427-88A2-ACED0CD4A45F}" dt="2025-01-14T13:29:13.778" v="0"/>
        <pc:sldMasterMkLst>
          <pc:docMk/>
          <pc:sldMasterMk cId="3999937460" sldId="2147483648"/>
        </pc:sldMasterMkLst>
        <pc:picChg chg="add mod">
          <ac:chgData name="Edmund Ryan" userId="ff4d3108-fc2b-467a-9bce-8537a42ee52e" providerId="ADAL" clId="{5BCD9323-ABDD-4427-88A2-ACED0CD4A45F}" dt="2025-01-14T13:29:13.778" v="0"/>
          <ac:picMkLst>
            <pc:docMk/>
            <pc:sldMasterMk cId="3999937460" sldId="2147483648"/>
            <ac:picMk id="7" creationId="{827F93D2-A1EE-BB03-A9CD-B48633C3E225}"/>
          </ac:picMkLst>
        </pc:picChg>
      </pc:sldMasterChg>
    </pc:docChg>
  </pc:docChgLst>
  <pc:docChgLst>
    <pc:chgData name="Edmund Ryan" userId="S::eryan@thetauntonacademy.com::ff4d3108-fc2b-467a-9bce-8537a42ee52e" providerId="AD" clId="Web-{4709DB00-E8BE-4444-9EAF-DB664D501829}"/>
    <pc:docChg chg="addSld modSld">
      <pc:chgData name="Edmund Ryan" userId="S::eryan@thetauntonacademy.com::ff4d3108-fc2b-467a-9bce-8537a42ee52e" providerId="AD" clId="Web-{4709DB00-E8BE-4444-9EAF-DB664D501829}" dt="2025-01-17T08:39:11.327" v="83" actId="20577"/>
      <pc:docMkLst>
        <pc:docMk/>
      </pc:docMkLst>
      <pc:sldChg chg="addSp modSp new mod modClrScheme chgLayout">
        <pc:chgData name="Edmund Ryan" userId="S::eryan@thetauntonacademy.com::ff4d3108-fc2b-467a-9bce-8537a42ee52e" providerId="AD" clId="Web-{4709DB00-E8BE-4444-9EAF-DB664D501829}" dt="2025-01-17T08:39:11.327" v="83" actId="20577"/>
        <pc:sldMkLst>
          <pc:docMk/>
          <pc:sldMk cId="550710534" sldId="277"/>
        </pc:sldMkLst>
        <pc:spChg chg="mod ord">
          <ac:chgData name="Edmund Ryan" userId="S::eryan@thetauntonacademy.com::ff4d3108-fc2b-467a-9bce-8537a42ee52e" providerId="AD" clId="Web-{4709DB00-E8BE-4444-9EAF-DB664D501829}" dt="2025-01-17T08:38:40.060" v="72" actId="20577"/>
          <ac:spMkLst>
            <pc:docMk/>
            <pc:sldMk cId="550710534" sldId="277"/>
            <ac:spMk id="2" creationId="{777F2EBA-D554-9BF7-2952-156EA4B36E01}"/>
          </ac:spMkLst>
        </pc:spChg>
        <pc:spChg chg="mod ord">
          <ac:chgData name="Edmund Ryan" userId="S::eryan@thetauntonacademy.com::ff4d3108-fc2b-467a-9bce-8537a42ee52e" providerId="AD" clId="Web-{4709DB00-E8BE-4444-9EAF-DB664D501829}" dt="2025-01-17T08:39:11.327" v="83" actId="20577"/>
          <ac:spMkLst>
            <pc:docMk/>
            <pc:sldMk cId="550710534" sldId="277"/>
            <ac:spMk id="3" creationId="{810C8BE0-58D1-6F9C-A10B-98BDCE397689}"/>
          </ac:spMkLst>
        </pc:spChg>
        <pc:spChg chg="add mod ord">
          <ac:chgData name="Edmund Ryan" userId="S::eryan@thetauntonacademy.com::ff4d3108-fc2b-467a-9bce-8537a42ee52e" providerId="AD" clId="Web-{4709DB00-E8BE-4444-9EAF-DB664D501829}" dt="2025-01-17T08:38:50.608" v="74" actId="20577"/>
          <ac:spMkLst>
            <pc:docMk/>
            <pc:sldMk cId="550710534" sldId="277"/>
            <ac:spMk id="4" creationId="{8611B350-9680-0D31-6522-573A4BF39D2A}"/>
          </ac:spMkLst>
        </pc:spChg>
      </pc:sldChg>
    </pc:docChg>
  </pc:docChgLst>
  <pc:docChgLst>
    <pc:chgData clId="Web-{5DFDE6C8-4033-42A2-82BA-1506A4758914}"/>
    <pc:docChg chg="modSld">
      <pc:chgData name="" userId="" providerId="" clId="Web-{5DFDE6C8-4033-42A2-82BA-1506A4758914}" dt="2025-01-17T08:41:26.072" v="0" actId="20577"/>
      <pc:docMkLst>
        <pc:docMk/>
      </pc:docMkLst>
      <pc:sldChg chg="modSp">
        <pc:chgData name="" userId="" providerId="" clId="Web-{5DFDE6C8-4033-42A2-82BA-1506A4758914}" dt="2025-01-17T08:41:26.072" v="0" actId="20577"/>
        <pc:sldMkLst>
          <pc:docMk/>
          <pc:sldMk cId="2745273058" sldId="256"/>
        </pc:sldMkLst>
        <pc:spChg chg="mod">
          <ac:chgData name="" userId="" providerId="" clId="Web-{5DFDE6C8-4033-42A2-82BA-1506A4758914}" dt="2025-01-17T08:41:26.072" v="0" actId="20577"/>
          <ac:spMkLst>
            <pc:docMk/>
            <pc:sldMk cId="2745273058" sldId="256"/>
            <ac:spMk id="3" creationId="{8A585BF3-BAC2-CF5D-D215-7162FD2977EE}"/>
          </ac:spMkLst>
        </pc:spChg>
      </pc:sldChg>
    </pc:docChg>
  </pc:docChgLst>
  <pc:docChgLst>
    <pc:chgData name="Edmund Ryan" userId="S::eryan@thetauntonacademy.com::ff4d3108-fc2b-467a-9bce-8537a42ee52e" providerId="AD" clId="Web-{765EEA0F-D038-43F9-B844-10CA5A6C2321}"/>
    <pc:docChg chg="addSld modSld">
      <pc:chgData name="Edmund Ryan" userId="S::eryan@thetauntonacademy.com::ff4d3108-fc2b-467a-9bce-8537a42ee52e" providerId="AD" clId="Web-{765EEA0F-D038-43F9-B844-10CA5A6C2321}" dt="2025-01-16T10:19:16.567" v="137" actId="20577"/>
      <pc:docMkLst>
        <pc:docMk/>
      </pc:docMkLst>
      <pc:sldChg chg="addSp delSp modSp">
        <pc:chgData name="Edmund Ryan" userId="S::eryan@thetauntonacademy.com::ff4d3108-fc2b-467a-9bce-8537a42ee52e" providerId="AD" clId="Web-{765EEA0F-D038-43F9-B844-10CA5A6C2321}" dt="2025-01-16T10:17:41.841" v="104" actId="20577"/>
        <pc:sldMkLst>
          <pc:docMk/>
          <pc:sldMk cId="2994500689" sldId="257"/>
        </pc:sldMkLst>
        <pc:spChg chg="mod">
          <ac:chgData name="Edmund Ryan" userId="S::eryan@thetauntonacademy.com::ff4d3108-fc2b-467a-9bce-8537a42ee52e" providerId="AD" clId="Web-{765EEA0F-D038-43F9-B844-10CA5A6C2321}" dt="2025-01-16T10:17:41.841" v="104" actId="20577"/>
          <ac:spMkLst>
            <pc:docMk/>
            <pc:sldMk cId="2994500689" sldId="257"/>
            <ac:spMk id="4" creationId="{9E4FBCB8-B425-6A08-0053-FD7D45F900A1}"/>
          </ac:spMkLst>
        </pc:spChg>
        <pc:spChg chg="mod">
          <ac:chgData name="Edmund Ryan" userId="S::eryan@thetauntonacademy.com::ff4d3108-fc2b-467a-9bce-8537a42ee52e" providerId="AD" clId="Web-{765EEA0F-D038-43F9-B844-10CA5A6C2321}" dt="2025-01-16T10:16:18.414" v="65" actId="20577"/>
          <ac:spMkLst>
            <pc:docMk/>
            <pc:sldMk cId="2994500689" sldId="257"/>
            <ac:spMk id="5" creationId="{825C3403-47BD-D7AA-5D75-3210CCD43BE1}"/>
          </ac:spMkLst>
        </pc:spChg>
        <pc:spChg chg="del">
          <ac:chgData name="Edmund Ryan" userId="S::eryan@thetauntonacademy.com::ff4d3108-fc2b-467a-9bce-8537a42ee52e" providerId="AD" clId="Web-{765EEA0F-D038-43F9-B844-10CA5A6C2321}" dt="2025-01-16T10:14:50.645" v="10"/>
          <ac:spMkLst>
            <pc:docMk/>
            <pc:sldMk cId="2994500689" sldId="257"/>
            <ac:spMk id="6" creationId="{1AD7D5A6-89CA-5D71-9455-0FF6E9149DBB}"/>
          </ac:spMkLst>
        </pc:spChg>
        <pc:picChg chg="add mod ord">
          <ac:chgData name="Edmund Ryan" userId="S::eryan@thetauntonacademy.com::ff4d3108-fc2b-467a-9bce-8537a42ee52e" providerId="AD" clId="Web-{765EEA0F-D038-43F9-B844-10CA5A6C2321}" dt="2025-01-16T10:15:24.270" v="14" actId="1076"/>
          <ac:picMkLst>
            <pc:docMk/>
            <pc:sldMk cId="2994500689" sldId="257"/>
            <ac:picMk id="2" creationId="{8EC753E4-2064-FF2F-5F0A-42F3B2AD9363}"/>
          </ac:picMkLst>
        </pc:picChg>
        <pc:picChg chg="add mod">
          <ac:chgData name="Edmund Ryan" userId="S::eryan@thetauntonacademy.com::ff4d3108-fc2b-467a-9bce-8537a42ee52e" providerId="AD" clId="Web-{765EEA0F-D038-43F9-B844-10CA5A6C2321}" dt="2025-01-16T10:15:26.207" v="15" actId="1076"/>
          <ac:picMkLst>
            <pc:docMk/>
            <pc:sldMk cId="2994500689" sldId="257"/>
            <ac:picMk id="3" creationId="{6DE59737-DC81-27B6-DD38-26C1EEF559CF}"/>
          </ac:picMkLst>
        </pc:picChg>
        <pc:picChg chg="del">
          <ac:chgData name="Edmund Ryan" userId="S::eryan@thetauntonacademy.com::ff4d3108-fc2b-467a-9bce-8537a42ee52e" providerId="AD" clId="Web-{765EEA0F-D038-43F9-B844-10CA5A6C2321}" dt="2025-01-16T10:14:48.001" v="9"/>
          <ac:picMkLst>
            <pc:docMk/>
            <pc:sldMk cId="2994500689" sldId="257"/>
            <ac:picMk id="8" creationId="{FBA8908F-D8A2-EC91-1FB8-7956542566BC}"/>
          </ac:picMkLst>
        </pc:picChg>
      </pc:sldChg>
      <pc:sldChg chg="modSp">
        <pc:chgData name="Edmund Ryan" userId="S::eryan@thetauntonacademy.com::ff4d3108-fc2b-467a-9bce-8537a42ee52e" providerId="AD" clId="Web-{765EEA0F-D038-43F9-B844-10CA5A6C2321}" dt="2025-01-16T10:19:16.567" v="137" actId="20577"/>
        <pc:sldMkLst>
          <pc:docMk/>
          <pc:sldMk cId="3349020056" sldId="263"/>
        </pc:sldMkLst>
        <pc:spChg chg="mod">
          <ac:chgData name="Edmund Ryan" userId="S::eryan@thetauntonacademy.com::ff4d3108-fc2b-467a-9bce-8537a42ee52e" providerId="AD" clId="Web-{765EEA0F-D038-43F9-B844-10CA5A6C2321}" dt="2025-01-16T10:19:16.567" v="137" actId="20577"/>
          <ac:spMkLst>
            <pc:docMk/>
            <pc:sldMk cId="3349020056" sldId="263"/>
            <ac:spMk id="2" creationId="{4DD4CB13-89DE-CBD9-AAC7-F1ED4063E9C3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28.391" v="113" actId="20577"/>
        <pc:sldMkLst>
          <pc:docMk/>
          <pc:sldMk cId="135267293" sldId="264"/>
        </pc:sldMkLst>
        <pc:spChg chg="mod">
          <ac:chgData name="Edmund Ryan" userId="S::eryan@thetauntonacademy.com::ff4d3108-fc2b-467a-9bce-8537a42ee52e" providerId="AD" clId="Web-{765EEA0F-D038-43F9-B844-10CA5A6C2321}" dt="2025-01-16T10:18:28.391" v="113" actId="20577"/>
          <ac:spMkLst>
            <pc:docMk/>
            <pc:sldMk cId="135267293" sldId="264"/>
            <ac:spMk id="2" creationId="{6DCF48AF-939D-C1E1-B983-E087DEBE7D76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18.063" v="110" actId="20577"/>
        <pc:sldMkLst>
          <pc:docMk/>
          <pc:sldMk cId="2223173726" sldId="265"/>
        </pc:sldMkLst>
        <pc:spChg chg="mod">
          <ac:chgData name="Edmund Ryan" userId="S::eryan@thetauntonacademy.com::ff4d3108-fc2b-467a-9bce-8537a42ee52e" providerId="AD" clId="Web-{765EEA0F-D038-43F9-B844-10CA5A6C2321}" dt="2025-01-16T10:18:18.063" v="110" actId="20577"/>
          <ac:spMkLst>
            <pc:docMk/>
            <pc:sldMk cId="2223173726" sldId="265"/>
            <ac:spMk id="2" creationId="{3299EF3E-718B-C9B7-C0C9-870EFA3E117B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30.704" v="115" actId="20577"/>
        <pc:sldMkLst>
          <pc:docMk/>
          <pc:sldMk cId="116842791" sldId="266"/>
        </pc:sldMkLst>
        <pc:spChg chg="mod">
          <ac:chgData name="Edmund Ryan" userId="S::eryan@thetauntonacademy.com::ff4d3108-fc2b-467a-9bce-8537a42ee52e" providerId="AD" clId="Web-{765EEA0F-D038-43F9-B844-10CA5A6C2321}" dt="2025-01-16T10:18:30.704" v="115" actId="20577"/>
          <ac:spMkLst>
            <pc:docMk/>
            <pc:sldMk cId="116842791" sldId="266"/>
            <ac:spMk id="2" creationId="{5880B014-0CC6-BD32-82BB-80B4029443BE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34.923" v="116" actId="20577"/>
        <pc:sldMkLst>
          <pc:docMk/>
          <pc:sldMk cId="293416109" sldId="267"/>
        </pc:sldMkLst>
        <pc:spChg chg="mod">
          <ac:chgData name="Edmund Ryan" userId="S::eryan@thetauntonacademy.com::ff4d3108-fc2b-467a-9bce-8537a42ee52e" providerId="AD" clId="Web-{765EEA0F-D038-43F9-B844-10CA5A6C2321}" dt="2025-01-16T10:18:34.923" v="116" actId="20577"/>
          <ac:spMkLst>
            <pc:docMk/>
            <pc:sldMk cId="293416109" sldId="267"/>
            <ac:spMk id="2" creationId="{6C4829C3-174D-E254-0EF4-D7FE327AC218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37.173" v="118" actId="20577"/>
        <pc:sldMkLst>
          <pc:docMk/>
          <pc:sldMk cId="3745939699" sldId="268"/>
        </pc:sldMkLst>
        <pc:spChg chg="mod">
          <ac:chgData name="Edmund Ryan" userId="S::eryan@thetauntonacademy.com::ff4d3108-fc2b-467a-9bce-8537a42ee52e" providerId="AD" clId="Web-{765EEA0F-D038-43F9-B844-10CA5A6C2321}" dt="2025-01-16T10:18:37.173" v="118" actId="20577"/>
          <ac:spMkLst>
            <pc:docMk/>
            <pc:sldMk cId="3745939699" sldId="268"/>
            <ac:spMk id="2" creationId="{4D9CF3C0-D401-2DAB-8EA0-96E4A4C65480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39.923" v="120" actId="20577"/>
        <pc:sldMkLst>
          <pc:docMk/>
          <pc:sldMk cId="2988334156" sldId="269"/>
        </pc:sldMkLst>
        <pc:spChg chg="mod">
          <ac:chgData name="Edmund Ryan" userId="S::eryan@thetauntonacademy.com::ff4d3108-fc2b-467a-9bce-8537a42ee52e" providerId="AD" clId="Web-{765EEA0F-D038-43F9-B844-10CA5A6C2321}" dt="2025-01-16T10:18:39.923" v="120" actId="20577"/>
          <ac:spMkLst>
            <pc:docMk/>
            <pc:sldMk cId="2988334156" sldId="269"/>
            <ac:spMk id="2" creationId="{607B4DBB-9EFF-97CE-1ACB-5CDC2D59EB8E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49.440" v="122" actId="20577"/>
        <pc:sldMkLst>
          <pc:docMk/>
          <pc:sldMk cId="2764123676" sldId="270"/>
        </pc:sldMkLst>
        <pc:spChg chg="mod">
          <ac:chgData name="Edmund Ryan" userId="S::eryan@thetauntonacademy.com::ff4d3108-fc2b-467a-9bce-8537a42ee52e" providerId="AD" clId="Web-{765EEA0F-D038-43F9-B844-10CA5A6C2321}" dt="2025-01-16T10:18:49.440" v="122" actId="20577"/>
          <ac:spMkLst>
            <pc:docMk/>
            <pc:sldMk cId="2764123676" sldId="270"/>
            <ac:spMk id="2" creationId="{E9C8231F-6615-C4B7-906D-DBCC524C5EC6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50.299" v="124" actId="20577"/>
        <pc:sldMkLst>
          <pc:docMk/>
          <pc:sldMk cId="2561777624" sldId="271"/>
        </pc:sldMkLst>
        <pc:spChg chg="mod">
          <ac:chgData name="Edmund Ryan" userId="S::eryan@thetauntonacademy.com::ff4d3108-fc2b-467a-9bce-8537a42ee52e" providerId="AD" clId="Web-{765EEA0F-D038-43F9-B844-10CA5A6C2321}" dt="2025-01-16T10:18:50.299" v="124" actId="20577"/>
          <ac:spMkLst>
            <pc:docMk/>
            <pc:sldMk cId="2561777624" sldId="271"/>
            <ac:spMk id="2" creationId="{BAA2D495-7511-A717-A257-6F2EE3F53D40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53.174" v="126" actId="20577"/>
        <pc:sldMkLst>
          <pc:docMk/>
          <pc:sldMk cId="4054671173" sldId="272"/>
        </pc:sldMkLst>
        <pc:spChg chg="mod">
          <ac:chgData name="Edmund Ryan" userId="S::eryan@thetauntonacademy.com::ff4d3108-fc2b-467a-9bce-8537a42ee52e" providerId="AD" clId="Web-{765EEA0F-D038-43F9-B844-10CA5A6C2321}" dt="2025-01-16T10:18:53.174" v="126" actId="20577"/>
          <ac:spMkLst>
            <pc:docMk/>
            <pc:sldMk cId="4054671173" sldId="272"/>
            <ac:spMk id="2" creationId="{2D4557E9-837F-A281-F4E7-D68507C1C5FD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8:57.987" v="129" actId="20577"/>
        <pc:sldMkLst>
          <pc:docMk/>
          <pc:sldMk cId="2580256319" sldId="273"/>
        </pc:sldMkLst>
        <pc:spChg chg="mod">
          <ac:chgData name="Edmund Ryan" userId="S::eryan@thetauntonacademy.com::ff4d3108-fc2b-467a-9bce-8537a42ee52e" providerId="AD" clId="Web-{765EEA0F-D038-43F9-B844-10CA5A6C2321}" dt="2025-01-16T10:18:57.987" v="129" actId="20577"/>
          <ac:spMkLst>
            <pc:docMk/>
            <pc:sldMk cId="2580256319" sldId="273"/>
            <ac:spMk id="2" creationId="{31870458-0C00-EB54-B902-2D871F95BB86}"/>
          </ac:spMkLst>
        </pc:spChg>
      </pc:sldChg>
      <pc:sldChg chg="modSp">
        <pc:chgData name="Edmund Ryan" userId="S::eryan@thetauntonacademy.com::ff4d3108-fc2b-467a-9bce-8537a42ee52e" providerId="AD" clId="Web-{765EEA0F-D038-43F9-B844-10CA5A6C2321}" dt="2025-01-16T10:19:01.956" v="132" actId="20577"/>
        <pc:sldMkLst>
          <pc:docMk/>
          <pc:sldMk cId="2605742520" sldId="274"/>
        </pc:sldMkLst>
        <pc:spChg chg="mod">
          <ac:chgData name="Edmund Ryan" userId="S::eryan@thetauntonacademy.com::ff4d3108-fc2b-467a-9bce-8537a42ee52e" providerId="AD" clId="Web-{765EEA0F-D038-43F9-B844-10CA5A6C2321}" dt="2025-01-16T10:19:01.956" v="132" actId="20577"/>
          <ac:spMkLst>
            <pc:docMk/>
            <pc:sldMk cId="2605742520" sldId="274"/>
            <ac:spMk id="2" creationId="{9C967EB1-B23F-67F5-973D-4B8A3700CFD2}"/>
          </ac:spMkLst>
        </pc:spChg>
      </pc:sldChg>
      <pc:sldChg chg="modSp add replId">
        <pc:chgData name="Edmund Ryan" userId="S::eryan@thetauntonacademy.com::ff4d3108-fc2b-467a-9bce-8537a42ee52e" providerId="AD" clId="Web-{765EEA0F-D038-43F9-B844-10CA5A6C2321}" dt="2025-01-16T10:17:44.185" v="106" actId="20577"/>
        <pc:sldMkLst>
          <pc:docMk/>
          <pc:sldMk cId="2448515787" sldId="275"/>
        </pc:sldMkLst>
        <pc:spChg chg="mod">
          <ac:chgData name="Edmund Ryan" userId="S::eryan@thetauntonacademy.com::ff4d3108-fc2b-467a-9bce-8537a42ee52e" providerId="AD" clId="Web-{765EEA0F-D038-43F9-B844-10CA5A6C2321}" dt="2025-01-16T10:17:44.185" v="106" actId="20577"/>
          <ac:spMkLst>
            <pc:docMk/>
            <pc:sldMk cId="2448515787" sldId="275"/>
            <ac:spMk id="4" creationId="{9E4FBCB8-B425-6A08-0053-FD7D45F900A1}"/>
          </ac:spMkLst>
        </pc:spChg>
      </pc:sldChg>
      <pc:sldChg chg="modSp new">
        <pc:chgData name="Edmund Ryan" userId="S::eryan@thetauntonacademy.com::ff4d3108-fc2b-467a-9bce-8537a42ee52e" providerId="AD" clId="Web-{765EEA0F-D038-43F9-B844-10CA5A6C2321}" dt="2025-01-16T10:17:32.825" v="103" actId="20577"/>
        <pc:sldMkLst>
          <pc:docMk/>
          <pc:sldMk cId="4218492078" sldId="276"/>
        </pc:sldMkLst>
        <pc:spChg chg="mod">
          <ac:chgData name="Edmund Ryan" userId="S::eryan@thetauntonacademy.com::ff4d3108-fc2b-467a-9bce-8537a42ee52e" providerId="AD" clId="Web-{765EEA0F-D038-43F9-B844-10CA5A6C2321}" dt="2025-01-16T10:17:32.825" v="103" actId="20577"/>
          <ac:spMkLst>
            <pc:docMk/>
            <pc:sldMk cId="4218492078" sldId="276"/>
            <ac:spMk id="2" creationId="{BFBDF83D-9467-903D-CBD2-C6F67FA57FF5}"/>
          </ac:spMkLst>
        </pc:spChg>
        <pc:spChg chg="mod">
          <ac:chgData name="Edmund Ryan" userId="S::eryan@thetauntonacademy.com::ff4d3108-fc2b-467a-9bce-8537a42ee52e" providerId="AD" clId="Web-{765EEA0F-D038-43F9-B844-10CA5A6C2321}" dt="2025-01-16T10:17:29.903" v="102" actId="20577"/>
          <ac:spMkLst>
            <pc:docMk/>
            <pc:sldMk cId="4218492078" sldId="276"/>
            <ac:spMk id="3" creationId="{2BCA8D6B-071F-7956-B9E4-528C9A970AAB}"/>
          </ac:spMkLst>
        </pc:spChg>
      </pc:sldChg>
    </pc:docChg>
  </pc:docChgLst>
  <pc:docChgLst>
    <pc:chgData name="Edmund Ryan" userId="S::eryan@thetauntonacademy.com::ff4d3108-fc2b-467a-9bce-8537a42ee52e" providerId="AD" clId="Web-{5DFDE6C8-4033-42A2-82BA-1506A4758914}"/>
    <pc:docChg chg="addSld delSld modSld sldOrd">
      <pc:chgData name="Edmund Ryan" userId="S::eryan@thetauntonacademy.com::ff4d3108-fc2b-467a-9bce-8537a42ee52e" providerId="AD" clId="Web-{5DFDE6C8-4033-42A2-82BA-1506A4758914}" dt="2025-01-17T09:22:09.115" v="370" actId="20577"/>
      <pc:docMkLst>
        <pc:docMk/>
      </pc:docMkLst>
      <pc:sldChg chg="modSp">
        <pc:chgData name="Edmund Ryan" userId="S::eryan@thetauntonacademy.com::ff4d3108-fc2b-467a-9bce-8537a42ee52e" providerId="AD" clId="Web-{5DFDE6C8-4033-42A2-82BA-1506A4758914}" dt="2025-01-17T08:41:30.135" v="1" actId="20577"/>
        <pc:sldMkLst>
          <pc:docMk/>
          <pc:sldMk cId="2745273058" sldId="256"/>
        </pc:sldMkLst>
        <pc:spChg chg="mod">
          <ac:chgData name="Edmund Ryan" userId="S::eryan@thetauntonacademy.com::ff4d3108-fc2b-467a-9bce-8537a42ee52e" providerId="AD" clId="Web-{5DFDE6C8-4033-42A2-82BA-1506A4758914}" dt="2025-01-17T08:41:30.135" v="1" actId="20577"/>
          <ac:spMkLst>
            <pc:docMk/>
            <pc:sldMk cId="2745273058" sldId="256"/>
            <ac:spMk id="3" creationId="{8A585BF3-BAC2-CF5D-D215-7162FD2977EE}"/>
          </ac:spMkLst>
        </pc:spChg>
      </pc:sldChg>
      <pc:sldChg chg="del">
        <pc:chgData name="Edmund Ryan" userId="S::eryan@thetauntonacademy.com::ff4d3108-fc2b-467a-9bce-8537a42ee52e" providerId="AD" clId="Web-{5DFDE6C8-4033-42A2-82BA-1506A4758914}" dt="2025-01-17T08:43:05.392" v="31"/>
        <pc:sldMkLst>
          <pc:docMk/>
          <pc:sldMk cId="3349020056" sldId="263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41"/>
        <pc:sldMkLst>
          <pc:docMk/>
          <pc:sldMk cId="135267293" sldId="264"/>
        </pc:sldMkLst>
      </pc:sldChg>
      <pc:sldChg chg="addSp delSp modSp ord">
        <pc:chgData name="Edmund Ryan" userId="S::eryan@thetauntonacademy.com::ff4d3108-fc2b-467a-9bce-8537a42ee52e" providerId="AD" clId="Web-{5DFDE6C8-4033-42A2-82BA-1506A4758914}" dt="2025-01-17T09:20:01.250" v="363" actId="1076"/>
        <pc:sldMkLst>
          <pc:docMk/>
          <pc:sldMk cId="2223173726" sldId="265"/>
        </pc:sldMkLst>
        <pc:spChg chg="mod">
          <ac:chgData name="Edmund Ryan" userId="S::eryan@thetauntonacademy.com::ff4d3108-fc2b-467a-9bce-8537a42ee52e" providerId="AD" clId="Web-{5DFDE6C8-4033-42A2-82BA-1506A4758914}" dt="2025-01-17T09:19:05.608" v="357"/>
          <ac:spMkLst>
            <pc:docMk/>
            <pc:sldMk cId="2223173726" sldId="265"/>
            <ac:spMk id="2" creationId="{3299EF3E-718B-C9B7-C0C9-870EFA3E117B}"/>
          </ac:spMkLst>
        </pc:spChg>
        <pc:spChg chg="add del mod">
          <ac:chgData name="Edmund Ryan" userId="S::eryan@thetauntonacademy.com::ff4d3108-fc2b-467a-9bce-8537a42ee52e" providerId="AD" clId="Web-{5DFDE6C8-4033-42A2-82BA-1506A4758914}" dt="2025-01-17T09:19:33.202" v="359" actId="20577"/>
          <ac:spMkLst>
            <pc:docMk/>
            <pc:sldMk cId="2223173726" sldId="265"/>
            <ac:spMk id="3" creationId="{AC1EAC58-3576-8A77-F335-526057F62194}"/>
          </ac:spMkLst>
        </pc:spChg>
        <pc:spChg chg="add del">
          <ac:chgData name="Edmund Ryan" userId="S::eryan@thetauntonacademy.com::ff4d3108-fc2b-467a-9bce-8537a42ee52e" providerId="AD" clId="Web-{5DFDE6C8-4033-42A2-82BA-1506A4758914}" dt="2025-01-17T09:19:56.953" v="362"/>
          <ac:spMkLst>
            <pc:docMk/>
            <pc:sldMk cId="2223173726" sldId="265"/>
            <ac:spMk id="4" creationId="{B6346796-1C93-F317-09FC-50C8874F5050}"/>
          </ac:spMkLst>
        </pc:spChg>
        <pc:spChg chg="add del">
          <ac:chgData name="Edmund Ryan" userId="S::eryan@thetauntonacademy.com::ff4d3108-fc2b-467a-9bce-8537a42ee52e" providerId="AD" clId="Web-{5DFDE6C8-4033-42A2-82BA-1506A4758914}" dt="2025-01-17T09:19:05.608" v="357"/>
          <ac:spMkLst>
            <pc:docMk/>
            <pc:sldMk cId="2223173726" sldId="265"/>
            <ac:spMk id="10" creationId="{988AFA31-928A-1C8C-B2B6-60EEAA7B918D}"/>
          </ac:spMkLst>
        </pc:spChg>
        <pc:graphicFrameChg chg="add del">
          <ac:chgData name="Edmund Ryan" userId="S::eryan@thetauntonacademy.com::ff4d3108-fc2b-467a-9bce-8537a42ee52e" providerId="AD" clId="Web-{5DFDE6C8-4033-42A2-82BA-1506A4758914}" dt="2025-01-17T09:19:05.608" v="357"/>
          <ac:graphicFrameMkLst>
            <pc:docMk/>
            <pc:sldMk cId="2223173726" sldId="265"/>
            <ac:graphicFrameMk id="7" creationId="{7984EE8B-64F5-E7A6-4430-3EF15D8D3021}"/>
          </ac:graphicFrameMkLst>
        </pc:graphicFrameChg>
        <pc:picChg chg="del">
          <ac:chgData name="Edmund Ryan" userId="S::eryan@thetauntonacademy.com::ff4d3108-fc2b-467a-9bce-8537a42ee52e" providerId="AD" clId="Web-{5DFDE6C8-4033-42A2-82BA-1506A4758914}" dt="2025-01-17T08:45:21.589" v="42"/>
          <ac:picMkLst>
            <pc:docMk/>
            <pc:sldMk cId="2223173726" sldId="265"/>
            <ac:picMk id="6" creationId="{FE5BA6F3-1B82-DD88-887B-CD8128458319}"/>
          </ac:picMkLst>
        </pc:picChg>
        <pc:picChg chg="add mod ord">
          <ac:chgData name="Edmund Ryan" userId="S::eryan@thetauntonacademy.com::ff4d3108-fc2b-467a-9bce-8537a42ee52e" providerId="AD" clId="Web-{5DFDE6C8-4033-42A2-82BA-1506A4758914}" dt="2025-01-17T09:20:01.250" v="363" actId="1076"/>
          <ac:picMkLst>
            <pc:docMk/>
            <pc:sldMk cId="2223173726" sldId="265"/>
            <ac:picMk id="11" creationId="{360E7D3E-6C37-3948-B051-69BCED50DED7}"/>
          </ac:picMkLst>
        </pc:picChg>
      </pc:sldChg>
      <pc:sldChg chg="del">
        <pc:chgData name="Edmund Ryan" userId="S::eryan@thetauntonacademy.com::ff4d3108-fc2b-467a-9bce-8537a42ee52e" providerId="AD" clId="Web-{5DFDE6C8-4033-42A2-82BA-1506A4758914}" dt="2025-01-17T08:43:05.408" v="40"/>
        <pc:sldMkLst>
          <pc:docMk/>
          <pc:sldMk cId="116842791" sldId="266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9"/>
        <pc:sldMkLst>
          <pc:docMk/>
          <pc:sldMk cId="293416109" sldId="267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8"/>
        <pc:sldMkLst>
          <pc:docMk/>
          <pc:sldMk cId="3745939699" sldId="268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7"/>
        <pc:sldMkLst>
          <pc:docMk/>
          <pc:sldMk cId="2988334156" sldId="269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6"/>
        <pc:sldMkLst>
          <pc:docMk/>
          <pc:sldMk cId="2764123676" sldId="270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5"/>
        <pc:sldMkLst>
          <pc:docMk/>
          <pc:sldMk cId="2561777624" sldId="271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4"/>
        <pc:sldMkLst>
          <pc:docMk/>
          <pc:sldMk cId="4054671173" sldId="272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408" v="33"/>
        <pc:sldMkLst>
          <pc:docMk/>
          <pc:sldMk cId="2580256319" sldId="273"/>
        </pc:sldMkLst>
      </pc:sldChg>
      <pc:sldChg chg="del">
        <pc:chgData name="Edmund Ryan" userId="S::eryan@thetauntonacademy.com::ff4d3108-fc2b-467a-9bce-8537a42ee52e" providerId="AD" clId="Web-{5DFDE6C8-4033-42A2-82BA-1506A4758914}" dt="2025-01-17T08:43:05.392" v="32"/>
        <pc:sldMkLst>
          <pc:docMk/>
          <pc:sldMk cId="2605742520" sldId="274"/>
        </pc:sldMkLst>
      </pc:sldChg>
      <pc:sldChg chg="addSp delSp modSp">
        <pc:chgData name="Edmund Ryan" userId="S::eryan@thetauntonacademy.com::ff4d3108-fc2b-467a-9bce-8537a42ee52e" providerId="AD" clId="Web-{5DFDE6C8-4033-42A2-82BA-1506A4758914}" dt="2025-01-17T09:17:12.447" v="299" actId="1076"/>
        <pc:sldMkLst>
          <pc:docMk/>
          <pc:sldMk cId="2448515787" sldId="275"/>
        </pc:sldMkLst>
        <pc:spChg chg="mod">
          <ac:chgData name="Edmund Ryan" userId="S::eryan@thetauntonacademy.com::ff4d3108-fc2b-467a-9bce-8537a42ee52e" providerId="AD" clId="Web-{5DFDE6C8-4033-42A2-82BA-1506A4758914}" dt="2025-01-17T08:42:44.047" v="29" actId="20577"/>
          <ac:spMkLst>
            <pc:docMk/>
            <pc:sldMk cId="2448515787" sldId="275"/>
            <ac:spMk id="5" creationId="{825C3403-47BD-D7AA-5D75-3210CCD43BE1}"/>
          </ac:spMkLst>
        </pc:spChg>
        <pc:spChg chg="del">
          <ac:chgData name="Edmund Ryan" userId="S::eryan@thetauntonacademy.com::ff4d3108-fc2b-467a-9bce-8537a42ee52e" providerId="AD" clId="Web-{5DFDE6C8-4033-42A2-82BA-1506A4758914}" dt="2025-01-17T09:17:09.228" v="298"/>
          <ac:spMkLst>
            <pc:docMk/>
            <pc:sldMk cId="2448515787" sldId="275"/>
            <ac:spMk id="6" creationId="{1AD7D5A6-89CA-5D71-9455-0FF6E9149DBB}"/>
          </ac:spMkLst>
        </pc:spChg>
        <pc:picChg chg="add mod ord">
          <ac:chgData name="Edmund Ryan" userId="S::eryan@thetauntonacademy.com::ff4d3108-fc2b-467a-9bce-8537a42ee52e" providerId="AD" clId="Web-{5DFDE6C8-4033-42A2-82BA-1506A4758914}" dt="2025-01-17T09:17:12.447" v="299" actId="1076"/>
          <ac:picMkLst>
            <pc:docMk/>
            <pc:sldMk cId="2448515787" sldId="275"/>
            <ac:picMk id="2" creationId="{583D1B05-E6CA-9138-EB10-52EB5C112360}"/>
          </ac:picMkLst>
        </pc:picChg>
        <pc:picChg chg="del">
          <ac:chgData name="Edmund Ryan" userId="S::eryan@thetauntonacademy.com::ff4d3108-fc2b-467a-9bce-8537a42ee52e" providerId="AD" clId="Web-{5DFDE6C8-4033-42A2-82BA-1506A4758914}" dt="2025-01-17T08:42:47.359" v="30"/>
          <ac:picMkLst>
            <pc:docMk/>
            <pc:sldMk cId="2448515787" sldId="275"/>
            <ac:picMk id="8" creationId="{FBA8908F-D8A2-EC91-1FB8-7956542566BC}"/>
          </ac:picMkLst>
        </pc:picChg>
      </pc:sldChg>
      <pc:sldChg chg="modSp">
        <pc:chgData name="Edmund Ryan" userId="S::eryan@thetauntonacademy.com::ff4d3108-fc2b-467a-9bce-8537a42ee52e" providerId="AD" clId="Web-{5DFDE6C8-4033-42A2-82BA-1506A4758914}" dt="2025-01-17T08:42:28.827" v="25" actId="20577"/>
        <pc:sldMkLst>
          <pc:docMk/>
          <pc:sldMk cId="550710534" sldId="277"/>
        </pc:sldMkLst>
        <pc:spChg chg="mod">
          <ac:chgData name="Edmund Ryan" userId="S::eryan@thetauntonacademy.com::ff4d3108-fc2b-467a-9bce-8537a42ee52e" providerId="AD" clId="Web-{5DFDE6C8-4033-42A2-82BA-1506A4758914}" dt="2025-01-17T08:41:53.481" v="2" actId="20577"/>
          <ac:spMkLst>
            <pc:docMk/>
            <pc:sldMk cId="550710534" sldId="277"/>
            <ac:spMk id="3" creationId="{810C8BE0-58D1-6F9C-A10B-98BDCE397689}"/>
          </ac:spMkLst>
        </pc:spChg>
        <pc:spChg chg="mod">
          <ac:chgData name="Edmund Ryan" userId="S::eryan@thetauntonacademy.com::ff4d3108-fc2b-467a-9bce-8537a42ee52e" providerId="AD" clId="Web-{5DFDE6C8-4033-42A2-82BA-1506A4758914}" dt="2025-01-17T08:42:28.827" v="25" actId="20577"/>
          <ac:spMkLst>
            <pc:docMk/>
            <pc:sldMk cId="550710534" sldId="277"/>
            <ac:spMk id="4" creationId="{8611B350-9680-0D31-6522-573A4BF39D2A}"/>
          </ac:spMkLst>
        </pc:spChg>
      </pc:sldChg>
      <pc:sldChg chg="addSp delSp modSp add replId">
        <pc:chgData name="Edmund Ryan" userId="S::eryan@thetauntonacademy.com::ff4d3108-fc2b-467a-9bce-8537a42ee52e" providerId="AD" clId="Web-{5DFDE6C8-4033-42A2-82BA-1506A4758914}" dt="2025-01-17T09:17:53.027" v="301" actId="1076"/>
        <pc:sldMkLst>
          <pc:docMk/>
          <pc:sldMk cId="3364292977" sldId="278"/>
        </pc:sldMkLst>
        <pc:spChg chg="mod">
          <ac:chgData name="Edmund Ryan" userId="S::eryan@thetauntonacademy.com::ff4d3108-fc2b-467a-9bce-8537a42ee52e" providerId="AD" clId="Web-{5DFDE6C8-4033-42A2-82BA-1506A4758914}" dt="2025-01-17T09:09:27.898" v="145" actId="20577"/>
          <ac:spMkLst>
            <pc:docMk/>
            <pc:sldMk cId="3364292977" sldId="278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5DFDE6C8-4033-42A2-82BA-1506A4758914}" dt="2025-01-17T09:08:58.913" v="136" actId="20577"/>
          <ac:spMkLst>
            <pc:docMk/>
            <pc:sldMk cId="3364292977" sldId="278"/>
            <ac:spMk id="3" creationId="{AC1EAC58-3576-8A77-F335-526057F62194}"/>
          </ac:spMkLst>
        </pc:spChg>
        <pc:spChg chg="del">
          <ac:chgData name="Edmund Ryan" userId="S::eryan@thetauntonacademy.com::ff4d3108-fc2b-467a-9bce-8537a42ee52e" providerId="AD" clId="Web-{5DFDE6C8-4033-42A2-82BA-1506A4758914}" dt="2025-01-17T09:17:49.433" v="300"/>
          <ac:spMkLst>
            <pc:docMk/>
            <pc:sldMk cId="3364292977" sldId="278"/>
            <ac:spMk id="4" creationId="{B6346796-1C93-F317-09FC-50C8874F5050}"/>
          </ac:spMkLst>
        </pc:spChg>
        <pc:picChg chg="add mod ord">
          <ac:chgData name="Edmund Ryan" userId="S::eryan@thetauntonacademy.com::ff4d3108-fc2b-467a-9bce-8537a42ee52e" providerId="AD" clId="Web-{5DFDE6C8-4033-42A2-82BA-1506A4758914}" dt="2025-01-17T09:17:53.027" v="301" actId="1076"/>
          <ac:picMkLst>
            <pc:docMk/>
            <pc:sldMk cId="3364292977" sldId="278"/>
            <ac:picMk id="5" creationId="{7C3406B6-4FDB-F923-9564-27F125EB88CB}"/>
          </ac:picMkLst>
        </pc:picChg>
      </pc:sldChg>
      <pc:sldChg chg="addSp delSp modSp add replId">
        <pc:chgData name="Edmund Ryan" userId="S::eryan@thetauntonacademy.com::ff4d3108-fc2b-467a-9bce-8537a42ee52e" providerId="AD" clId="Web-{5DFDE6C8-4033-42A2-82BA-1506A4758914}" dt="2025-01-17T09:21:35.176" v="367" actId="1076"/>
        <pc:sldMkLst>
          <pc:docMk/>
          <pc:sldMk cId="347599699" sldId="279"/>
        </pc:sldMkLst>
        <pc:spChg chg="mod">
          <ac:chgData name="Edmund Ryan" userId="S::eryan@thetauntonacademy.com::ff4d3108-fc2b-467a-9bce-8537a42ee52e" providerId="AD" clId="Web-{5DFDE6C8-4033-42A2-82BA-1506A4758914}" dt="2025-01-17T09:10:44.401" v="169" actId="20577"/>
          <ac:spMkLst>
            <pc:docMk/>
            <pc:sldMk cId="347599699" sldId="279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5DFDE6C8-4033-42A2-82BA-1506A4758914}" dt="2025-01-17T09:14:25.769" v="235" actId="20577"/>
          <ac:spMkLst>
            <pc:docMk/>
            <pc:sldMk cId="347599699" sldId="279"/>
            <ac:spMk id="3" creationId="{AC1EAC58-3576-8A77-F335-526057F62194}"/>
          </ac:spMkLst>
        </pc:spChg>
        <pc:spChg chg="del">
          <ac:chgData name="Edmund Ryan" userId="S::eryan@thetauntonacademy.com::ff4d3108-fc2b-467a-9bce-8537a42ee52e" providerId="AD" clId="Web-{5DFDE6C8-4033-42A2-82BA-1506A4758914}" dt="2025-01-17T09:21:29.910" v="366"/>
          <ac:spMkLst>
            <pc:docMk/>
            <pc:sldMk cId="347599699" sldId="279"/>
            <ac:spMk id="4" creationId="{B6346796-1C93-F317-09FC-50C8874F5050}"/>
          </ac:spMkLst>
        </pc:spChg>
        <pc:picChg chg="add mod ord">
          <ac:chgData name="Edmund Ryan" userId="S::eryan@thetauntonacademy.com::ff4d3108-fc2b-467a-9bce-8537a42ee52e" providerId="AD" clId="Web-{5DFDE6C8-4033-42A2-82BA-1506A4758914}" dt="2025-01-17T09:21:35.176" v="367" actId="1076"/>
          <ac:picMkLst>
            <pc:docMk/>
            <pc:sldMk cId="347599699" sldId="279"/>
            <ac:picMk id="5" creationId="{35AAA79A-C7B5-8FD2-A149-334CC2C69E8C}"/>
          </ac:picMkLst>
        </pc:picChg>
      </pc:sldChg>
      <pc:sldChg chg="addSp delSp modSp add replId">
        <pc:chgData name="Edmund Ryan" userId="S::eryan@thetauntonacademy.com::ff4d3108-fc2b-467a-9bce-8537a42ee52e" providerId="AD" clId="Web-{5DFDE6C8-4033-42A2-82BA-1506A4758914}" dt="2025-01-17T09:20:45.315" v="365" actId="1076"/>
        <pc:sldMkLst>
          <pc:docMk/>
          <pc:sldMk cId="3877192903" sldId="280"/>
        </pc:sldMkLst>
        <pc:spChg chg="mod">
          <ac:chgData name="Edmund Ryan" userId="S::eryan@thetauntonacademy.com::ff4d3108-fc2b-467a-9bce-8537a42ee52e" providerId="AD" clId="Web-{5DFDE6C8-4033-42A2-82BA-1506A4758914}" dt="2025-01-17T09:10:13.337" v="164" actId="20577"/>
          <ac:spMkLst>
            <pc:docMk/>
            <pc:sldMk cId="3877192903" sldId="280"/>
            <ac:spMk id="2" creationId="{3299EF3E-718B-C9B7-C0C9-870EFA3E117B}"/>
          </ac:spMkLst>
        </pc:spChg>
        <pc:spChg chg="mod">
          <ac:chgData name="Edmund Ryan" userId="S::eryan@thetauntonacademy.com::ff4d3108-fc2b-467a-9bce-8537a42ee52e" providerId="AD" clId="Web-{5DFDE6C8-4033-42A2-82BA-1506A4758914}" dt="2025-01-17T09:13:00.578" v="219" actId="20577"/>
          <ac:spMkLst>
            <pc:docMk/>
            <pc:sldMk cId="3877192903" sldId="280"/>
            <ac:spMk id="3" creationId="{AC1EAC58-3576-8A77-F335-526057F62194}"/>
          </ac:spMkLst>
        </pc:spChg>
        <pc:spChg chg="del">
          <ac:chgData name="Edmund Ryan" userId="S::eryan@thetauntonacademy.com::ff4d3108-fc2b-467a-9bce-8537a42ee52e" providerId="AD" clId="Web-{5DFDE6C8-4033-42A2-82BA-1506A4758914}" dt="2025-01-17T09:20:40.893" v="364"/>
          <ac:spMkLst>
            <pc:docMk/>
            <pc:sldMk cId="3877192903" sldId="280"/>
            <ac:spMk id="4" creationId="{B6346796-1C93-F317-09FC-50C8874F5050}"/>
          </ac:spMkLst>
        </pc:spChg>
        <pc:picChg chg="add mod ord">
          <ac:chgData name="Edmund Ryan" userId="S::eryan@thetauntonacademy.com::ff4d3108-fc2b-467a-9bce-8537a42ee52e" providerId="AD" clId="Web-{5DFDE6C8-4033-42A2-82BA-1506A4758914}" dt="2025-01-17T09:20:45.315" v="365" actId="1076"/>
          <ac:picMkLst>
            <pc:docMk/>
            <pc:sldMk cId="3877192903" sldId="280"/>
            <ac:picMk id="5" creationId="{C04A0ACB-0086-27F4-AD11-212594143623}"/>
          </ac:picMkLst>
        </pc:picChg>
      </pc:sldChg>
      <pc:sldChg chg="addSp delSp modSp new">
        <pc:chgData name="Edmund Ryan" userId="S::eryan@thetauntonacademy.com::ff4d3108-fc2b-467a-9bce-8537a42ee52e" providerId="AD" clId="Web-{5DFDE6C8-4033-42A2-82BA-1506A4758914}" dt="2025-01-17T09:22:09.115" v="370" actId="20577"/>
        <pc:sldMkLst>
          <pc:docMk/>
          <pc:sldMk cId="346585159" sldId="281"/>
        </pc:sldMkLst>
        <pc:spChg chg="mod">
          <ac:chgData name="Edmund Ryan" userId="S::eryan@thetauntonacademy.com::ff4d3108-fc2b-467a-9bce-8537a42ee52e" providerId="AD" clId="Web-{5DFDE6C8-4033-42A2-82BA-1506A4758914}" dt="2025-01-17T09:22:09.115" v="370" actId="20577"/>
          <ac:spMkLst>
            <pc:docMk/>
            <pc:sldMk cId="346585159" sldId="281"/>
            <ac:spMk id="2" creationId="{F05FB0EE-2326-D163-0409-9534148C2540}"/>
          </ac:spMkLst>
        </pc:spChg>
        <pc:spChg chg="mod">
          <ac:chgData name="Edmund Ryan" userId="S::eryan@thetauntonacademy.com::ff4d3108-fc2b-467a-9bce-8537a42ee52e" providerId="AD" clId="Web-{5DFDE6C8-4033-42A2-82BA-1506A4758914}" dt="2025-01-17T09:15:56.975" v="297" actId="20577"/>
          <ac:spMkLst>
            <pc:docMk/>
            <pc:sldMk cId="346585159" sldId="281"/>
            <ac:spMk id="3" creationId="{C24ABA3A-B766-F138-A90E-0966CC37CEE8}"/>
          </ac:spMkLst>
        </pc:spChg>
        <pc:spChg chg="del">
          <ac:chgData name="Edmund Ryan" userId="S::eryan@thetauntonacademy.com::ff4d3108-fc2b-467a-9bce-8537a42ee52e" providerId="AD" clId="Web-{5DFDE6C8-4033-42A2-82BA-1506A4758914}" dt="2025-01-17T09:22:00.989" v="368"/>
          <ac:spMkLst>
            <pc:docMk/>
            <pc:sldMk cId="346585159" sldId="281"/>
            <ac:spMk id="4" creationId="{39514935-8720-A53C-C352-82042651A31F}"/>
          </ac:spMkLst>
        </pc:spChg>
        <pc:picChg chg="add mod ord">
          <ac:chgData name="Edmund Ryan" userId="S::eryan@thetauntonacademy.com::ff4d3108-fc2b-467a-9bce-8537a42ee52e" providerId="AD" clId="Web-{5DFDE6C8-4033-42A2-82BA-1506A4758914}" dt="2025-01-17T09:22:05.880" v="369" actId="1076"/>
          <ac:picMkLst>
            <pc:docMk/>
            <pc:sldMk cId="346585159" sldId="281"/>
            <ac:picMk id="5" creationId="{7C50ED67-7675-CAB5-4AF4-CD0B69F00219}"/>
          </ac:picMkLst>
        </pc:picChg>
      </pc:sldChg>
      <pc:sldChg chg="add del replId">
        <pc:chgData name="Edmund Ryan" userId="S::eryan@thetauntonacademy.com::ff4d3108-fc2b-467a-9bce-8537a42ee52e" providerId="AD" clId="Web-{5DFDE6C8-4033-42A2-82BA-1506A4758914}" dt="2025-01-17T09:19:43.640" v="361"/>
        <pc:sldMkLst>
          <pc:docMk/>
          <pc:sldMk cId="2769947302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2807-F60D-BE79-AEDF-148631BB81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77888-CAFB-ECCD-8467-475C2E427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C7AAB-8211-92D4-572F-6117CCD9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1BDA-8C7C-FFF2-1AB5-646E84F8D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3318-1C69-2570-5C53-98C4B37B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12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B4FC1-F589-896E-91BF-05C08F1C3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8D5C1-05D0-4B6A-AFF4-10E52A523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9F591-D868-B08F-F3FF-FC639E22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F411E-6109-409B-0DB3-75507B5D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715C5-B0BC-9741-6457-49B41546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90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447BB-952C-1954-FFBC-58C621120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065BB-3FC0-902A-A9AA-E7D23009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37408-B4D7-F38B-7A52-30C89B157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7AE05-D3C4-503F-46F0-D14FF0E0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98AD6-8B5A-725E-1526-E3EC7AC8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26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255D-6085-88C3-4130-2EF9A7FA0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E1E5F-673E-5598-5561-C6EFC9694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DC198-9508-8B3B-9014-8860C2DA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5860E-E7DC-0D64-7F49-95934E3C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D80B5-81C5-8247-7241-38E2B6E1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9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73DEC-EA53-D617-870F-87BA0C1DC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A5CA0-850D-E7D3-F3B5-092653225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20F06-1948-8F49-AB21-9F5D24F1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B438A-D7BC-23D2-0591-0E366883D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319D3-11F5-2657-C8BF-15AFDD78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615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244ED-C576-B8A8-2421-119FC7E4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38F37-D2EC-985D-BAA5-F83427DD8C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3801CE-6CB6-9D71-4058-4F0174875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15E54-1CAA-509F-B27E-E505F34E4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2945E-3F23-51A9-0B89-A97AC6D0E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55520-8125-D2D9-6AD2-C63ACF31C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284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F7F8D-B2B1-5128-D184-D59F0E461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3AFA4C-3FBA-3B99-3BF9-42FD287E6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400DA4-9CF7-51EF-E28F-E5E65DB70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CEEAA-8592-0FE0-B117-963510934F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BA545B-6D2C-9B1A-2A73-D9C41CA05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13DEB-8101-B476-1DFC-740C09860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2FCEDE-7460-BD34-6A2C-FCC47F5C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9E077-177F-7CB6-1C9B-0621E2A15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1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44A88-CEE4-C4DA-63AC-0681F64A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CDD58-5FFF-FD60-AE39-F9B58427A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295D-350C-C1C5-6FB7-0110162F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10A8D0-D8C1-9004-DA44-B4CB229F9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5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F51AF-C742-7926-9026-19CDC543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FB687-1E17-1489-B318-F288DBDF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A5A95-CCC1-075C-75C2-800BE9DE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6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4E0E2-C991-E9F6-4F49-46BE65D0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338C3-596B-F875-04BC-4E5403C98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49953E-55B6-EA45-BFB6-998D27D83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580DA-6836-AEAC-64D3-1CB936F6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C17C5-4AD0-7C7E-17B0-9C40D0C0F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8BFE2-A4FC-60EA-7CB3-8C5298D5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7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DF819-C889-C750-E042-0D57FF769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75C8A-BE33-5441-AE15-145CA712EA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B4616-A7A7-D4F7-5DD2-2185632B4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C6213-7C92-E2A8-AA72-B469550D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96A7A-CB9A-8A04-33BA-BAE5302E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604FD-BBC5-9F9A-5F67-BC4A6743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30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C1203-9C33-A40D-D0CA-F9DA93C6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4E52E-87A3-3386-C760-4D7885932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A67CF-769F-7D96-56C9-DAD27D835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53061A-3965-4D29-9D65-A6B2010E170A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BCDDA-30B3-77BE-124F-33C9E2646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93333-61F0-2B3B-DBB9-F287B77E9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622AFC-D73F-47E2-BAAF-E76EBB1D1B3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827F93D2-A1EE-BB03-A9CD-B48633C3E2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2"/>
            <a:ext cx="121920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93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office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7511E-C834-F841-97D0-711F090E9C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Spreadsheets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85BF3-BAC2-CF5D-D215-7162FD297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Lesson 1 – Battleships</a:t>
            </a:r>
          </a:p>
        </p:txBody>
      </p:sp>
    </p:spTree>
    <p:extLst>
      <p:ext uri="{BB962C8B-B14F-4D97-AF65-F5344CB8AC3E}">
        <p14:creationId xmlns:p14="http://schemas.microsoft.com/office/powerpoint/2010/main" val="274527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FB0EE-2326-D163-0409-9534148C2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Step 5 - Battleships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ABA3A-B766-F138-A90E-0966CC37CE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Add a border to cells A1:E8</a:t>
            </a:r>
          </a:p>
          <a:p>
            <a:r>
              <a:rPr lang="en-GB" dirty="0"/>
              <a:t>Put an X in any 5 cells</a:t>
            </a:r>
          </a:p>
          <a:p>
            <a:r>
              <a:rPr lang="en-GB" dirty="0"/>
              <a:t>Your teacher will now call out the location of the bombs being dropped.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Colour the cells Red. If it lands on an X, you've lost one of your ships!</a:t>
            </a:r>
          </a:p>
        </p:txBody>
      </p:sp>
      <p:pic>
        <p:nvPicPr>
          <p:cNvPr id="5" name="Content Placeholder 4" descr="A screenshot of a spreadsheet&#10;&#10;AI-generated content may be incorrect.">
            <a:extLst>
              <a:ext uri="{FF2B5EF4-FFF2-40B4-BE49-F238E27FC236}">
                <a16:creationId xmlns:a16="http://schemas.microsoft.com/office/drawing/2014/main" id="{7C50ED67-7675-CAB5-4AF4-CD0B69F0021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9401" y="1822604"/>
            <a:ext cx="4238625" cy="2714625"/>
          </a:xfrm>
        </p:spPr>
      </p:pic>
    </p:spTree>
    <p:extLst>
      <p:ext uri="{BB962C8B-B14F-4D97-AF65-F5344CB8AC3E}">
        <p14:creationId xmlns:p14="http://schemas.microsoft.com/office/powerpoint/2010/main" val="34658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DF83D-9467-903D-CBD2-C6F67FA5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Do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A8D6B-071F-7956-B9E4-528C9A97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GB" dirty="0"/>
              <a:t>What is a column?</a:t>
            </a:r>
            <a:endParaRPr lang="en-US" dirty="0"/>
          </a:p>
          <a:p>
            <a:pPr marL="514350" indent="-514350">
              <a:buAutoNum type="arabicPeriod"/>
            </a:pPr>
            <a:r>
              <a:rPr lang="en-GB" dirty="0"/>
              <a:t>What is a row?</a:t>
            </a:r>
          </a:p>
          <a:p>
            <a:pPr marL="514350" indent="-514350">
              <a:buAutoNum type="arabicPeriod"/>
            </a:pPr>
            <a:r>
              <a:rPr lang="en-GB" dirty="0"/>
              <a:t>What is a cell?</a:t>
            </a:r>
          </a:p>
          <a:p>
            <a:pPr marL="514350" indent="-514350">
              <a:buAutoNum type="arabicPeriod"/>
            </a:pPr>
            <a:r>
              <a:rPr lang="en-GB" dirty="0"/>
              <a:t>What is a cell-reference?</a:t>
            </a:r>
          </a:p>
        </p:txBody>
      </p:sp>
    </p:spTree>
    <p:extLst>
      <p:ext uri="{BB962C8B-B14F-4D97-AF65-F5344CB8AC3E}">
        <p14:creationId xmlns:p14="http://schemas.microsoft.com/office/powerpoint/2010/main" val="4218492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F2EBA-D554-9BF7-2952-156EA4B36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Skills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8BE0-58D1-6F9C-A10B-98BDCE3976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/>
              <a:t>Practising existing skills: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  <a:p>
            <a:pPr lvl="1">
              <a:buFont typeface="Courier New" panose="020B0604020202020204" pitchFamily="34" charset="0"/>
              <a:buChar char="o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1B350-9680-0D31-6522-573A4BF39D2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/>
              <a:t>Learning new skills: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Borders</a:t>
            </a:r>
            <a:endParaRPr lang="en-US" dirty="0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Background colours</a:t>
            </a:r>
            <a:endParaRPr lang="en-US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Adding text to a cell</a:t>
            </a:r>
            <a:endParaRPr lang="en-US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Identifying cells, columns, rows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Using cell references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dirty="0"/>
              <a:t>Text formatting (Bold)</a:t>
            </a:r>
          </a:p>
        </p:txBody>
      </p:sp>
    </p:spTree>
    <p:extLst>
      <p:ext uri="{BB962C8B-B14F-4D97-AF65-F5344CB8AC3E}">
        <p14:creationId xmlns:p14="http://schemas.microsoft.com/office/powerpoint/2010/main" val="55071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4FBCB8-B425-6A08-0053-FD7D45F9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Launching Excel</a:t>
            </a:r>
            <a:endParaRPr lang="en-US" b="1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5C3403-47BD-D7AA-5D75-3210CCD43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Log in to </a:t>
            </a:r>
            <a:r>
              <a:rPr lang="en-GB" dirty="0">
                <a:hlinkClick r:id="rId2"/>
              </a:rPr>
              <a:t>www.office.com</a:t>
            </a:r>
            <a:endParaRPr lang="en-US"/>
          </a:p>
          <a:p>
            <a:r>
              <a:rPr lang="en-GB" dirty="0"/>
              <a:t>In the top menu (9 dots) select </a:t>
            </a:r>
            <a:r>
              <a:rPr lang="en-GB" b="1" dirty="0"/>
              <a:t>Excel</a:t>
            </a:r>
          </a:p>
          <a:p>
            <a:r>
              <a:rPr lang="en-GB" dirty="0"/>
              <a:t>Select </a:t>
            </a:r>
            <a:r>
              <a:rPr lang="en-GB" b="1" dirty="0"/>
              <a:t>Blank Workbook</a:t>
            </a:r>
          </a:p>
        </p:txBody>
      </p:sp>
      <p:pic>
        <p:nvPicPr>
          <p:cNvPr id="2" name="Content Placeholder 1" descr="A screenshot of a computer&#10;&#10;Description automatically generated">
            <a:extLst>
              <a:ext uri="{FF2B5EF4-FFF2-40B4-BE49-F238E27FC236}">
                <a16:creationId xmlns:a16="http://schemas.microsoft.com/office/drawing/2014/main" id="{8EC753E4-2064-FF2F-5F0A-42F3B2AD936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17256" y="1037585"/>
            <a:ext cx="5181600" cy="1901757"/>
          </a:xfrm>
        </p:spPr>
      </p:pic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6DE59737-DC81-27B6-DD38-26C1EEF559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874" y="3067949"/>
            <a:ext cx="34099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00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4FBCB8-B425-6A08-0053-FD7D45F9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Saving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5C3403-47BD-D7AA-5D75-3210CCD43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Save your work with an appropriate name e.g. </a:t>
            </a:r>
            <a:br>
              <a:rPr lang="en-GB" dirty="0"/>
            </a:br>
            <a:r>
              <a:rPr lang="en-GB" b="1" dirty="0"/>
              <a:t>Lesson 1 – Battleships.xlsx</a:t>
            </a:r>
          </a:p>
        </p:txBody>
      </p:sp>
      <p:pic>
        <p:nvPicPr>
          <p:cNvPr id="2" name="Content Placeholder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83D1B05-E6CA-9138-EB10-52EB5C11236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692940"/>
            <a:ext cx="5181600" cy="3750799"/>
          </a:xfrm>
        </p:spPr>
      </p:pic>
    </p:spTree>
    <p:extLst>
      <p:ext uri="{BB962C8B-B14F-4D97-AF65-F5344CB8AC3E}">
        <p14:creationId xmlns:p14="http://schemas.microsoft.com/office/powerpoint/2010/main" val="244851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Step 1 – Columns &amp;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All columns are labelled with a letter.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Highlight Column 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Highlight Column B</a:t>
            </a:r>
          </a:p>
          <a:p>
            <a:r>
              <a:rPr lang="en-GB" dirty="0"/>
              <a:t>All rows are labelled with a number.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Highlight Row 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Highlight Row 2</a:t>
            </a:r>
          </a:p>
        </p:txBody>
      </p:sp>
      <p:pic>
        <p:nvPicPr>
          <p:cNvPr id="5" name="Content Placeholder 4" descr="A screenshot of a spreadsheet&#10;&#10;AI-generated content may be incorrect.">
            <a:extLst>
              <a:ext uri="{FF2B5EF4-FFF2-40B4-BE49-F238E27FC236}">
                <a16:creationId xmlns:a16="http://schemas.microsoft.com/office/drawing/2014/main" id="{7C3406B6-4FDB-F923-9564-27F125EB88C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88598"/>
            <a:ext cx="5181600" cy="2483677"/>
          </a:xfrm>
        </p:spPr>
      </p:pic>
    </p:spTree>
    <p:extLst>
      <p:ext uri="{BB962C8B-B14F-4D97-AF65-F5344CB8AC3E}">
        <p14:creationId xmlns:p14="http://schemas.microsoft.com/office/powerpoint/2010/main" val="3364292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Step 2 – Cell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Each cell has a reference to identify its location.</a:t>
            </a:r>
          </a:p>
          <a:p>
            <a:r>
              <a:rPr lang="en-US" dirty="0"/>
              <a:t>The cell reference includes the column first and then the row.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e.g. C4</a:t>
            </a:r>
          </a:p>
        </p:txBody>
      </p:sp>
      <p:pic>
        <p:nvPicPr>
          <p:cNvPr id="11" name="Content Placeholder 10" descr="A screenshot of a spreadsheet&#10;&#10;AI-generated content may be incorrect.">
            <a:extLst>
              <a:ext uri="{FF2B5EF4-FFF2-40B4-BE49-F238E27FC236}">
                <a16:creationId xmlns:a16="http://schemas.microsoft.com/office/drawing/2014/main" id="{360E7D3E-6C37-3948-B051-69BCED50DE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92092" y="1823099"/>
            <a:ext cx="3581400" cy="1724025"/>
          </a:xfrm>
        </p:spPr>
      </p:pic>
    </p:spTree>
    <p:extLst>
      <p:ext uri="{BB962C8B-B14F-4D97-AF65-F5344CB8AC3E}">
        <p14:creationId xmlns:p14="http://schemas.microsoft.com/office/powerpoint/2010/main" val="2223173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Step 3 – Background Colours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Set the background colour of 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B4 to </a:t>
            </a:r>
            <a:r>
              <a:rPr lang="en-GB" b="1" dirty="0">
                <a:solidFill>
                  <a:srgbClr val="FF0000"/>
                </a:solidFill>
              </a:rPr>
              <a:t>Red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B8 to </a:t>
            </a:r>
            <a:r>
              <a:rPr lang="en-GB" b="1" dirty="0">
                <a:solidFill>
                  <a:srgbClr val="FFFF00"/>
                </a:solidFill>
              </a:rPr>
              <a:t>Yellow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D8 to </a:t>
            </a:r>
            <a:r>
              <a:rPr lang="en-GB" b="1" dirty="0">
                <a:solidFill>
                  <a:schemeClr val="accent4"/>
                </a:solidFill>
              </a:rPr>
              <a:t>Blue</a:t>
            </a:r>
          </a:p>
          <a:p>
            <a:r>
              <a:rPr lang="en-GB" dirty="0"/>
              <a:t>Now set the background colour of cells B4, B8 &amp; D8 to </a:t>
            </a:r>
            <a:r>
              <a:rPr lang="en-GB" b="1" dirty="0"/>
              <a:t>'No fill'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04A0ACB-0086-27F4-AD11-21259414362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821607"/>
            <a:ext cx="5181600" cy="3429139"/>
          </a:xfrm>
        </p:spPr>
      </p:pic>
    </p:spTree>
    <p:extLst>
      <p:ext uri="{BB962C8B-B14F-4D97-AF65-F5344CB8AC3E}">
        <p14:creationId xmlns:p14="http://schemas.microsoft.com/office/powerpoint/2010/main" val="387719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EF3E-718B-C9B7-C0C9-870EFA3E1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Step 4 - Borders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AC58-3576-8A77-F335-526057F6219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Select A1:B8</a:t>
            </a:r>
          </a:p>
          <a:p>
            <a:r>
              <a:rPr lang="en-GB" dirty="0"/>
              <a:t>Add a border to cells A1:B8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5AAA79A-C7B5-8FD2-A149-334CC2C69E8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3031" y="1825196"/>
            <a:ext cx="5181600" cy="3441753"/>
          </a:xfrm>
        </p:spPr>
      </p:pic>
    </p:spTree>
    <p:extLst>
      <p:ext uri="{BB962C8B-B14F-4D97-AF65-F5344CB8AC3E}">
        <p14:creationId xmlns:p14="http://schemas.microsoft.com/office/powerpoint/2010/main" val="34759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577AF9-098E-484A-A53F-5C734682C73D}">
  <ds:schemaRefs>
    <ds:schemaRef ds:uri="http://purl.org/dc/terms/"/>
    <ds:schemaRef ds:uri="http://www.w3.org/XML/1998/namespace"/>
    <ds:schemaRef ds:uri="http://purl.org/dc/elements/1.1/"/>
    <ds:schemaRef ds:uri="5c348ab7-c4f6-46c3-b69b-b91d4db37fac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44ba5890-ab2c-47f6-9d80-ec07230553a0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BB5CF9-943F-44F7-A6C5-58AC801667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936E03-BD78-4BBE-91F1-7C42AC0C0A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278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Spreadsheets</vt:lpstr>
      <vt:lpstr>Do Now</vt:lpstr>
      <vt:lpstr>Skills checklist</vt:lpstr>
      <vt:lpstr>Launching Excel</vt:lpstr>
      <vt:lpstr>Saving</vt:lpstr>
      <vt:lpstr>Step 1 – Columns &amp; Rows</vt:lpstr>
      <vt:lpstr>Step 2 – Cell References</vt:lpstr>
      <vt:lpstr>Step 3 – Background Colours</vt:lpstr>
      <vt:lpstr>Step 4 - Borders</vt:lpstr>
      <vt:lpstr>Step 5 - Battleships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Edmund Ryan</dc:creator>
  <cp:lastModifiedBy>Edmund Ryan</cp:lastModifiedBy>
  <cp:revision>162</cp:revision>
  <dcterms:created xsi:type="dcterms:W3CDTF">2025-01-14T09:47:21Z</dcterms:created>
  <dcterms:modified xsi:type="dcterms:W3CDTF">2025-01-17T09:22:16Z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MediaServiceImageTags">
    <vt:lpwstr/>
  </property>
</Properties>
</file>