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6" r:id="rId6"/>
    <p:sldId id="277" r:id="rId7"/>
    <p:sldId id="257" r:id="rId8"/>
    <p:sldId id="275" r:id="rId9"/>
    <p:sldId id="278" r:id="rId10"/>
    <p:sldId id="286" r:id="rId11"/>
    <p:sldId id="279" r:id="rId12"/>
    <p:sldId id="287" r:id="rId13"/>
    <p:sldId id="282" r:id="rId14"/>
    <p:sldId id="28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B58571-2AB1-9AED-4721-E420D231D156}" v="2" dt="2025-01-30T12:50:10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S::eryan@thetauntonacademy.com::ff4d3108-fc2b-467a-9bce-8537a42ee52e" providerId="AD" clId="Web-{DC3716C2-5B7A-44E5-94EF-7B02A1E0A2A2}"/>
    <pc:docChg chg="addSld delSld modSld">
      <pc:chgData name="Edmund Ryan" userId="S::eryan@thetauntonacademy.com::ff4d3108-fc2b-467a-9bce-8537a42ee52e" providerId="AD" clId="Web-{DC3716C2-5B7A-44E5-94EF-7B02A1E0A2A2}" dt="2025-01-17T15:14:02.691" v="334" actId="1076"/>
      <pc:docMkLst>
        <pc:docMk/>
      </pc:docMkLst>
      <pc:sldChg chg="modSp">
        <pc:chgData name="Edmund Ryan" userId="S::eryan@thetauntonacademy.com::ff4d3108-fc2b-467a-9bce-8537a42ee52e" providerId="AD" clId="Web-{DC3716C2-5B7A-44E5-94EF-7B02A1E0A2A2}" dt="2025-01-17T15:12:29.829" v="323" actId="20577"/>
        <pc:sldMkLst>
          <pc:docMk/>
          <pc:sldMk cId="2745273058" sldId="256"/>
        </pc:sldMkLst>
        <pc:spChg chg="mod">
          <ac:chgData name="Edmund Ryan" userId="S::eryan@thetauntonacademy.com::ff4d3108-fc2b-467a-9bce-8537a42ee52e" providerId="AD" clId="Web-{DC3716C2-5B7A-44E5-94EF-7B02A1E0A2A2}" dt="2025-01-17T15:12:29.829" v="323" actId="20577"/>
          <ac:spMkLst>
            <pc:docMk/>
            <pc:sldMk cId="2745273058" sldId="256"/>
            <ac:spMk id="3" creationId="{8A585BF3-BAC2-CF5D-D215-7162FD2977EE}"/>
          </ac:spMkLst>
        </pc:spChg>
      </pc:sldChg>
      <pc:sldChg chg="del">
        <pc:chgData name="Edmund Ryan" userId="S::eryan@thetauntonacademy.com::ff4d3108-fc2b-467a-9bce-8537a42ee52e" providerId="AD" clId="Web-{DC3716C2-5B7A-44E5-94EF-7B02A1E0A2A2}" dt="2025-01-17T14:50:19.449" v="86"/>
        <pc:sldMkLst>
          <pc:docMk/>
          <pc:sldMk cId="2223173726" sldId="265"/>
        </pc:sldMkLst>
      </pc:sldChg>
      <pc:sldChg chg="addSp delSp modSp">
        <pc:chgData name="Edmund Ryan" userId="S::eryan@thetauntonacademy.com::ff4d3108-fc2b-467a-9bce-8537a42ee52e" providerId="AD" clId="Web-{DC3716C2-5B7A-44E5-94EF-7B02A1E0A2A2}" dt="2025-01-17T15:13:26.002" v="330" actId="20577"/>
        <pc:sldMkLst>
          <pc:docMk/>
          <pc:sldMk cId="2448515787" sldId="275"/>
        </pc:sldMkLst>
        <pc:spChg chg="mod">
          <ac:chgData name="Edmund Ryan" userId="S::eryan@thetauntonacademy.com::ff4d3108-fc2b-467a-9bce-8537a42ee52e" providerId="AD" clId="Web-{DC3716C2-5B7A-44E5-94EF-7B02A1E0A2A2}" dt="2025-01-17T15:13:26.002" v="330" actId="20577"/>
          <ac:spMkLst>
            <pc:docMk/>
            <pc:sldMk cId="2448515787" sldId="275"/>
            <ac:spMk id="5" creationId="{825C3403-47BD-D7AA-5D75-3210CCD43BE1}"/>
          </ac:spMkLst>
        </pc:spChg>
        <pc:spChg chg="add mod">
          <ac:chgData name="Edmund Ryan" userId="S::eryan@thetauntonacademy.com::ff4d3108-fc2b-467a-9bce-8537a42ee52e" providerId="AD" clId="Web-{DC3716C2-5B7A-44E5-94EF-7B02A1E0A2A2}" dt="2025-01-17T15:13:01.127" v="325"/>
          <ac:spMkLst>
            <pc:docMk/>
            <pc:sldMk cId="2448515787" sldId="275"/>
            <ac:spMk id="7" creationId="{8E02A936-5E81-ACB8-F790-F45A11F83835}"/>
          </ac:spMkLst>
        </pc:spChg>
      </pc:sldChg>
      <pc:sldChg chg="modSp">
        <pc:chgData name="Edmund Ryan" userId="S::eryan@thetauntonacademy.com::ff4d3108-fc2b-467a-9bce-8537a42ee52e" providerId="AD" clId="Web-{DC3716C2-5B7A-44E5-94EF-7B02A1E0A2A2}" dt="2025-01-17T15:08:04.275" v="222" actId="20577"/>
        <pc:sldMkLst>
          <pc:docMk/>
          <pc:sldMk cId="550710534" sldId="277"/>
        </pc:sldMkLst>
        <pc:spChg chg="mod">
          <ac:chgData name="Edmund Ryan" userId="S::eryan@thetauntonacademy.com::ff4d3108-fc2b-467a-9bce-8537a42ee52e" providerId="AD" clId="Web-{DC3716C2-5B7A-44E5-94EF-7B02A1E0A2A2}" dt="2025-01-17T15:06:34.632" v="210" actId="20577"/>
          <ac:spMkLst>
            <pc:docMk/>
            <pc:sldMk cId="550710534" sldId="277"/>
            <ac:spMk id="3" creationId="{810C8BE0-58D1-6F9C-A10B-98BDCE397689}"/>
          </ac:spMkLst>
        </pc:spChg>
        <pc:spChg chg="mod">
          <ac:chgData name="Edmund Ryan" userId="S::eryan@thetauntonacademy.com::ff4d3108-fc2b-467a-9bce-8537a42ee52e" providerId="AD" clId="Web-{DC3716C2-5B7A-44E5-94EF-7B02A1E0A2A2}" dt="2025-01-17T15:08:04.275" v="222" actId="20577"/>
          <ac:spMkLst>
            <pc:docMk/>
            <pc:sldMk cId="550710534" sldId="277"/>
            <ac:spMk id="4" creationId="{8611B350-9680-0D31-6522-573A4BF39D2A}"/>
          </ac:spMkLst>
        </pc:spChg>
      </pc:sldChg>
      <pc:sldChg chg="addSp delSp modSp">
        <pc:chgData name="Edmund Ryan" userId="S::eryan@thetauntonacademy.com::ff4d3108-fc2b-467a-9bce-8537a42ee52e" providerId="AD" clId="Web-{DC3716C2-5B7A-44E5-94EF-7B02A1E0A2A2}" dt="2025-01-17T15:14:02.691" v="334" actId="1076"/>
        <pc:sldMkLst>
          <pc:docMk/>
          <pc:sldMk cId="3364292977" sldId="278"/>
        </pc:sldMkLst>
        <pc:spChg chg="mod">
          <ac:chgData name="Edmund Ryan" userId="S::eryan@thetauntonacademy.com::ff4d3108-fc2b-467a-9bce-8537a42ee52e" providerId="AD" clId="Web-{DC3716C2-5B7A-44E5-94EF-7B02A1E0A2A2}" dt="2025-01-17T14:50:28.871" v="90" actId="20577"/>
          <ac:spMkLst>
            <pc:docMk/>
            <pc:sldMk cId="3364292977" sldId="278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DC3716C2-5B7A-44E5-94EF-7B02A1E0A2A2}" dt="2025-01-17T14:54:30.331" v="189" actId="20577"/>
          <ac:spMkLst>
            <pc:docMk/>
            <pc:sldMk cId="3364292977" sldId="278"/>
            <ac:spMk id="3" creationId="{AC1EAC58-3576-8A77-F335-526057F62194}"/>
          </ac:spMkLst>
        </pc:spChg>
        <pc:spChg chg="add mod">
          <ac:chgData name="Edmund Ryan" userId="S::eryan@thetauntonacademy.com::ff4d3108-fc2b-467a-9bce-8537a42ee52e" providerId="AD" clId="Web-{DC3716C2-5B7A-44E5-94EF-7B02A1E0A2A2}" dt="2025-01-17T14:50:13.668" v="84"/>
          <ac:spMkLst>
            <pc:docMk/>
            <pc:sldMk cId="3364292977" sldId="278"/>
            <ac:spMk id="6" creationId="{A4CA0339-63E7-5CB8-FFFB-EB2203E80FFB}"/>
          </ac:spMkLst>
        </pc:spChg>
      </pc:sldChg>
      <pc:sldChg chg="addSp modSp add replId">
        <pc:chgData name="Edmund Ryan" userId="S::eryan@thetauntonacademy.com::ff4d3108-fc2b-467a-9bce-8537a42ee52e" providerId="AD" clId="Web-{DC3716C2-5B7A-44E5-94EF-7B02A1E0A2A2}" dt="2025-01-17T15:13:59.894" v="333" actId="1076"/>
        <pc:sldMkLst>
          <pc:docMk/>
          <pc:sldMk cId="117264507" sldId="279"/>
        </pc:sldMkLst>
        <pc:spChg chg="mod">
          <ac:chgData name="Edmund Ryan" userId="S::eryan@thetauntonacademy.com::ff4d3108-fc2b-467a-9bce-8537a42ee52e" providerId="AD" clId="Web-{DC3716C2-5B7A-44E5-94EF-7B02A1E0A2A2}" dt="2025-01-17T14:50:51.419" v="97" actId="20577"/>
          <ac:spMkLst>
            <pc:docMk/>
            <pc:sldMk cId="117264507" sldId="279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DC3716C2-5B7A-44E5-94EF-7B02A1E0A2A2}" dt="2025-01-17T14:55:29.645" v="208" actId="20577"/>
          <ac:spMkLst>
            <pc:docMk/>
            <pc:sldMk cId="117264507" sldId="279"/>
            <ac:spMk id="3" creationId="{AC1EAC58-3576-8A77-F335-526057F62194}"/>
          </ac:spMkLst>
        </pc:spChg>
      </pc:sldChg>
      <pc:sldChg chg="del">
        <pc:chgData name="Edmund Ryan" userId="S::eryan@thetauntonacademy.com::ff4d3108-fc2b-467a-9bce-8537a42ee52e" providerId="AD" clId="Web-{DC3716C2-5B7A-44E5-94EF-7B02A1E0A2A2}" dt="2025-01-17T14:50:21.262" v="88"/>
        <pc:sldMkLst>
          <pc:docMk/>
          <pc:sldMk cId="347599699" sldId="279"/>
        </pc:sldMkLst>
      </pc:sldChg>
      <pc:sldChg chg="addSp delSp modSp add del replId">
        <pc:chgData name="Edmund Ryan" userId="S::eryan@thetauntonacademy.com::ff4d3108-fc2b-467a-9bce-8537a42ee52e" providerId="AD" clId="Web-{DC3716C2-5B7A-44E5-94EF-7B02A1E0A2A2}" dt="2025-01-17T14:54:41.112" v="193"/>
        <pc:sldMkLst>
          <pc:docMk/>
          <pc:sldMk cId="2902847329" sldId="280"/>
        </pc:sldMkLst>
      </pc:sldChg>
      <pc:sldChg chg="del">
        <pc:chgData name="Edmund Ryan" userId="S::eryan@thetauntonacademy.com::ff4d3108-fc2b-467a-9bce-8537a42ee52e" providerId="AD" clId="Web-{DC3716C2-5B7A-44E5-94EF-7B02A1E0A2A2}" dt="2025-01-17T14:50:20.433" v="87"/>
        <pc:sldMkLst>
          <pc:docMk/>
          <pc:sldMk cId="3877192903" sldId="280"/>
        </pc:sldMkLst>
      </pc:sldChg>
      <pc:sldChg chg="del">
        <pc:chgData name="Edmund Ryan" userId="S::eryan@thetauntonacademy.com::ff4d3108-fc2b-467a-9bce-8537a42ee52e" providerId="AD" clId="Web-{DC3716C2-5B7A-44E5-94EF-7B02A1E0A2A2}" dt="2025-01-17T14:50:22.105" v="89"/>
        <pc:sldMkLst>
          <pc:docMk/>
          <pc:sldMk cId="346585159" sldId="281"/>
        </pc:sldMkLst>
      </pc:sldChg>
      <pc:sldChg chg="addSp delSp modSp add del replId">
        <pc:chgData name="Edmund Ryan" userId="S::eryan@thetauntonacademy.com::ff4d3108-fc2b-467a-9bce-8537a42ee52e" providerId="AD" clId="Web-{DC3716C2-5B7A-44E5-94EF-7B02A1E0A2A2}" dt="2025-01-17T14:54:41.112" v="192"/>
        <pc:sldMkLst>
          <pc:docMk/>
          <pc:sldMk cId="3406766059" sldId="281"/>
        </pc:sldMkLst>
      </pc:sldChg>
      <pc:sldChg chg="modSp add replId">
        <pc:chgData name="Edmund Ryan" userId="S::eryan@thetauntonacademy.com::ff4d3108-fc2b-467a-9bce-8537a42ee52e" providerId="AD" clId="Web-{DC3716C2-5B7A-44E5-94EF-7B02A1E0A2A2}" dt="2025-01-17T15:13:57.222" v="332" actId="1076"/>
        <pc:sldMkLst>
          <pc:docMk/>
          <pc:sldMk cId="2950490177" sldId="282"/>
        </pc:sldMkLst>
        <pc:spChg chg="mod">
          <ac:chgData name="Edmund Ryan" userId="S::eryan@thetauntonacademy.com::ff4d3108-fc2b-467a-9bce-8537a42ee52e" providerId="AD" clId="Web-{DC3716C2-5B7A-44E5-94EF-7B02A1E0A2A2}" dt="2025-01-17T14:54:52.175" v="196" actId="20577"/>
          <ac:spMkLst>
            <pc:docMk/>
            <pc:sldMk cId="2950490177" sldId="282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DC3716C2-5B7A-44E5-94EF-7B02A1E0A2A2}" dt="2025-01-17T14:54:59.660" v="199" actId="20577"/>
          <ac:spMkLst>
            <pc:docMk/>
            <pc:sldMk cId="2950490177" sldId="282"/>
            <ac:spMk id="3" creationId="{AC1EAC58-3576-8A77-F335-526057F62194}"/>
          </ac:spMkLst>
        </pc:spChg>
      </pc:sldChg>
      <pc:sldChg chg="modSp add replId">
        <pc:chgData name="Edmund Ryan" userId="S::eryan@thetauntonacademy.com::ff4d3108-fc2b-467a-9bce-8537a42ee52e" providerId="AD" clId="Web-{DC3716C2-5B7A-44E5-94EF-7B02A1E0A2A2}" dt="2025-01-17T15:13:54.691" v="331" actId="1076"/>
        <pc:sldMkLst>
          <pc:docMk/>
          <pc:sldMk cId="3734227959" sldId="283"/>
        </pc:sldMkLst>
      </pc:sldChg>
      <pc:sldChg chg="addSp delSp modSp add replId">
        <pc:chgData name="Edmund Ryan" userId="S::eryan@thetauntonacademy.com::ff4d3108-fc2b-467a-9bce-8537a42ee52e" providerId="AD" clId="Web-{DC3716C2-5B7A-44E5-94EF-7B02A1E0A2A2}" dt="2025-01-17T15:11:29.890" v="318" actId="20577"/>
        <pc:sldMkLst>
          <pc:docMk/>
          <pc:sldMk cId="4020184204" sldId="284"/>
        </pc:sldMkLst>
      </pc:sldChg>
    </pc:docChg>
  </pc:docChgLst>
  <pc:docChgLst>
    <pc:chgData name="Edmund Ryan" userId="ff4d3108-fc2b-467a-9bce-8537a42ee52e" providerId="ADAL" clId="{5BCD9323-ABDD-4427-88A2-ACED0CD4A45F}"/>
    <pc:docChg chg="custSel delSld modSld modMainMaster">
      <pc:chgData name="Edmund Ryan" userId="ff4d3108-fc2b-467a-9bce-8537a42ee52e" providerId="ADAL" clId="{5BCD9323-ABDD-4427-88A2-ACED0CD4A45F}" dt="2025-01-14T13:41:34.026" v="984" actId="20577"/>
      <pc:docMkLst>
        <pc:docMk/>
      </pc:docMkLst>
      <pc:sldChg chg="del">
        <pc:chgData name="Edmund Ryan" userId="ff4d3108-fc2b-467a-9bce-8537a42ee52e" providerId="ADAL" clId="{5BCD9323-ABDD-4427-88A2-ACED0CD4A45F}" dt="2025-01-14T13:40:52.136" v="846" actId="2696"/>
        <pc:sldMkLst>
          <pc:docMk/>
          <pc:sldMk cId="2099359612" sldId="260"/>
        </pc:sldMkLst>
      </pc:sldChg>
      <pc:sldChg chg="modSp mod">
        <pc:chgData name="Edmund Ryan" userId="ff4d3108-fc2b-467a-9bce-8537a42ee52e" providerId="ADAL" clId="{5BCD9323-ABDD-4427-88A2-ACED0CD4A45F}" dt="2025-01-14T13:41:34.026" v="984" actId="20577"/>
        <pc:sldMkLst>
          <pc:docMk/>
          <pc:sldMk cId="3349020056" sldId="263"/>
        </pc:sldMkLst>
      </pc:sldChg>
      <pc:sldChg chg="addSp delSp modSp mod">
        <pc:chgData name="Edmund Ryan" userId="ff4d3108-fc2b-467a-9bce-8537a42ee52e" providerId="ADAL" clId="{5BCD9323-ABDD-4427-88A2-ACED0CD4A45F}" dt="2025-01-14T13:32:45.392" v="176" actId="20577"/>
        <pc:sldMkLst>
          <pc:docMk/>
          <pc:sldMk cId="3745939699" sldId="268"/>
        </pc:sldMkLst>
      </pc:sldChg>
      <pc:sldChg chg="modSp mod">
        <pc:chgData name="Edmund Ryan" userId="ff4d3108-fc2b-467a-9bce-8537a42ee52e" providerId="ADAL" clId="{5BCD9323-ABDD-4427-88A2-ACED0CD4A45F}" dt="2025-01-14T13:33:27.034" v="268" actId="20577"/>
        <pc:sldMkLst>
          <pc:docMk/>
          <pc:sldMk cId="2988334156" sldId="269"/>
        </pc:sldMkLst>
      </pc:sldChg>
      <pc:sldChg chg="modSp mod">
        <pc:chgData name="Edmund Ryan" userId="ff4d3108-fc2b-467a-9bce-8537a42ee52e" providerId="ADAL" clId="{5BCD9323-ABDD-4427-88A2-ACED0CD4A45F}" dt="2025-01-14T13:34:33.790" v="355" actId="1076"/>
        <pc:sldMkLst>
          <pc:docMk/>
          <pc:sldMk cId="2764123676" sldId="270"/>
        </pc:sldMkLst>
      </pc:sldChg>
      <pc:sldChg chg="modSp mod">
        <pc:chgData name="Edmund Ryan" userId="ff4d3108-fc2b-467a-9bce-8537a42ee52e" providerId="ADAL" clId="{5BCD9323-ABDD-4427-88A2-ACED0CD4A45F}" dt="2025-01-14T13:36:53.325" v="419" actId="20577"/>
        <pc:sldMkLst>
          <pc:docMk/>
          <pc:sldMk cId="2561777624" sldId="271"/>
        </pc:sldMkLst>
      </pc:sldChg>
      <pc:sldChg chg="modSp mod">
        <pc:chgData name="Edmund Ryan" userId="ff4d3108-fc2b-467a-9bce-8537a42ee52e" providerId="ADAL" clId="{5BCD9323-ABDD-4427-88A2-ACED0CD4A45F}" dt="2025-01-14T13:38:21.242" v="564" actId="20577"/>
        <pc:sldMkLst>
          <pc:docMk/>
          <pc:sldMk cId="4054671173" sldId="272"/>
        </pc:sldMkLst>
      </pc:sldChg>
      <pc:sldChg chg="modSp mod">
        <pc:chgData name="Edmund Ryan" userId="ff4d3108-fc2b-467a-9bce-8537a42ee52e" providerId="ADAL" clId="{5BCD9323-ABDD-4427-88A2-ACED0CD4A45F}" dt="2025-01-14T13:39:26.553" v="696" actId="20577"/>
        <pc:sldMkLst>
          <pc:docMk/>
          <pc:sldMk cId="2580256319" sldId="273"/>
        </pc:sldMkLst>
      </pc:sldChg>
      <pc:sldChg chg="modSp mod">
        <pc:chgData name="Edmund Ryan" userId="ff4d3108-fc2b-467a-9bce-8537a42ee52e" providerId="ADAL" clId="{5BCD9323-ABDD-4427-88A2-ACED0CD4A45F}" dt="2025-01-14T13:40:44.533" v="845" actId="20577"/>
        <pc:sldMkLst>
          <pc:docMk/>
          <pc:sldMk cId="2605742520" sldId="274"/>
        </pc:sldMkLst>
      </pc:sldChg>
      <pc:sldMasterChg chg="addSp modSp">
        <pc:chgData name="Edmund Ryan" userId="ff4d3108-fc2b-467a-9bce-8537a42ee52e" providerId="ADAL" clId="{5BCD9323-ABDD-4427-88A2-ACED0CD4A45F}" dt="2025-01-14T13:29:13.778" v="0"/>
        <pc:sldMasterMkLst>
          <pc:docMk/>
          <pc:sldMasterMk cId="3999937460" sldId="2147483648"/>
        </pc:sldMasterMkLst>
        <pc:picChg chg="add mod">
          <ac:chgData name="Edmund Ryan" userId="ff4d3108-fc2b-467a-9bce-8537a42ee52e" providerId="ADAL" clId="{5BCD9323-ABDD-4427-88A2-ACED0CD4A45F}" dt="2025-01-14T13:29:13.778" v="0"/>
          <ac:picMkLst>
            <pc:docMk/>
            <pc:sldMasterMk cId="3999937460" sldId="2147483648"/>
            <ac:picMk id="7" creationId="{827F93D2-A1EE-BB03-A9CD-B48633C3E225}"/>
          </ac:picMkLst>
        </pc:picChg>
      </pc:sldMasterChg>
    </pc:docChg>
  </pc:docChgLst>
  <pc:docChgLst>
    <pc:chgData name="Edmund Ryan" userId="S::eryan@thetauntonacademy.com::ff4d3108-fc2b-467a-9bce-8537a42ee52e" providerId="AD" clId="Web-{4709DB00-E8BE-4444-9EAF-DB664D501829}"/>
    <pc:docChg chg="addSld modSld">
      <pc:chgData name="Edmund Ryan" userId="S::eryan@thetauntonacademy.com::ff4d3108-fc2b-467a-9bce-8537a42ee52e" providerId="AD" clId="Web-{4709DB00-E8BE-4444-9EAF-DB664D501829}" dt="2025-01-17T08:39:11.327" v="83" actId="20577"/>
      <pc:docMkLst>
        <pc:docMk/>
      </pc:docMkLst>
      <pc:sldChg chg="addSp modSp new mod modClrScheme chgLayout">
        <pc:chgData name="Edmund Ryan" userId="S::eryan@thetauntonacademy.com::ff4d3108-fc2b-467a-9bce-8537a42ee52e" providerId="AD" clId="Web-{4709DB00-E8BE-4444-9EAF-DB664D501829}" dt="2025-01-17T08:39:11.327" v="83" actId="20577"/>
        <pc:sldMkLst>
          <pc:docMk/>
          <pc:sldMk cId="550710534" sldId="277"/>
        </pc:sldMkLst>
        <pc:spChg chg="mod ord">
          <ac:chgData name="Edmund Ryan" userId="S::eryan@thetauntonacademy.com::ff4d3108-fc2b-467a-9bce-8537a42ee52e" providerId="AD" clId="Web-{4709DB00-E8BE-4444-9EAF-DB664D501829}" dt="2025-01-17T08:38:40.060" v="72" actId="20577"/>
          <ac:spMkLst>
            <pc:docMk/>
            <pc:sldMk cId="550710534" sldId="277"/>
            <ac:spMk id="2" creationId="{777F2EBA-D554-9BF7-2952-156EA4B36E01}"/>
          </ac:spMkLst>
        </pc:spChg>
        <pc:spChg chg="mod ord">
          <ac:chgData name="Edmund Ryan" userId="S::eryan@thetauntonacademy.com::ff4d3108-fc2b-467a-9bce-8537a42ee52e" providerId="AD" clId="Web-{4709DB00-E8BE-4444-9EAF-DB664D501829}" dt="2025-01-17T08:39:11.327" v="83" actId="20577"/>
          <ac:spMkLst>
            <pc:docMk/>
            <pc:sldMk cId="550710534" sldId="277"/>
            <ac:spMk id="3" creationId="{810C8BE0-58D1-6F9C-A10B-98BDCE397689}"/>
          </ac:spMkLst>
        </pc:spChg>
        <pc:spChg chg="add mod ord">
          <ac:chgData name="Edmund Ryan" userId="S::eryan@thetauntonacademy.com::ff4d3108-fc2b-467a-9bce-8537a42ee52e" providerId="AD" clId="Web-{4709DB00-E8BE-4444-9EAF-DB664D501829}" dt="2025-01-17T08:38:50.608" v="74" actId="20577"/>
          <ac:spMkLst>
            <pc:docMk/>
            <pc:sldMk cId="550710534" sldId="277"/>
            <ac:spMk id="4" creationId="{8611B350-9680-0D31-6522-573A4BF39D2A}"/>
          </ac:spMkLst>
        </pc:spChg>
      </pc:sldChg>
    </pc:docChg>
  </pc:docChgLst>
  <pc:docChgLst>
    <pc:chgData name="Edmund Ryan" userId="S::eryan@thetauntonacademy.com::ff4d3108-fc2b-467a-9bce-8537a42ee52e" providerId="AD" clId="Web-{C6B58571-2AB1-9AED-4721-E420D231D156}"/>
    <pc:docChg chg="modSld">
      <pc:chgData name="Edmund Ryan" userId="S::eryan@thetauntonacademy.com::ff4d3108-fc2b-467a-9bce-8537a42ee52e" providerId="AD" clId="Web-{C6B58571-2AB1-9AED-4721-E420D231D156}" dt="2025-01-30T12:50:10.370" v="1" actId="20577"/>
      <pc:docMkLst>
        <pc:docMk/>
      </pc:docMkLst>
      <pc:sldChg chg="modSp">
        <pc:chgData name="Edmund Ryan" userId="S::eryan@thetauntonacademy.com::ff4d3108-fc2b-467a-9bce-8537a42ee52e" providerId="AD" clId="Web-{C6B58571-2AB1-9AED-4721-E420D231D156}" dt="2025-01-30T12:50:10.370" v="1" actId="20577"/>
        <pc:sldMkLst>
          <pc:docMk/>
          <pc:sldMk cId="2950490177" sldId="282"/>
        </pc:sldMkLst>
        <pc:spChg chg="mod">
          <ac:chgData name="Edmund Ryan" userId="S::eryan@thetauntonacademy.com::ff4d3108-fc2b-467a-9bce-8537a42ee52e" providerId="AD" clId="Web-{C6B58571-2AB1-9AED-4721-E420D231D156}" dt="2025-01-30T12:50:10.370" v="1" actId="20577"/>
          <ac:spMkLst>
            <pc:docMk/>
            <pc:sldMk cId="2950490177" sldId="282"/>
            <ac:spMk id="3" creationId="{AC1EAC58-3576-8A77-F335-526057F62194}"/>
          </ac:spMkLst>
        </pc:spChg>
      </pc:sldChg>
    </pc:docChg>
  </pc:docChgLst>
  <pc:docChgLst>
    <pc:chgData clId="Web-{5DFDE6C8-4033-42A2-82BA-1506A4758914}"/>
    <pc:docChg chg="modSld">
      <pc:chgData name="" userId="" providerId="" clId="Web-{5DFDE6C8-4033-42A2-82BA-1506A4758914}" dt="2025-01-17T08:41:26.072" v="0" actId="20577"/>
      <pc:docMkLst>
        <pc:docMk/>
      </pc:docMkLst>
      <pc:sldChg chg="modSp">
        <pc:chgData name="" userId="" providerId="" clId="Web-{5DFDE6C8-4033-42A2-82BA-1506A4758914}" dt="2025-01-17T08:41:26.072" v="0" actId="20577"/>
        <pc:sldMkLst>
          <pc:docMk/>
          <pc:sldMk cId="2745273058" sldId="256"/>
        </pc:sldMkLst>
        <pc:spChg chg="mod">
          <ac:chgData name="" userId="" providerId="" clId="Web-{5DFDE6C8-4033-42A2-82BA-1506A4758914}" dt="2025-01-17T08:41:26.072" v="0" actId="20577"/>
          <ac:spMkLst>
            <pc:docMk/>
            <pc:sldMk cId="2745273058" sldId="256"/>
            <ac:spMk id="3" creationId="{8A585BF3-BAC2-CF5D-D215-7162FD2977EE}"/>
          </ac:spMkLst>
        </pc:spChg>
      </pc:sldChg>
    </pc:docChg>
  </pc:docChgLst>
  <pc:docChgLst>
    <pc:chgData name="Edmund Ryan" userId="S::eryan@thetauntonacademy.com::ff4d3108-fc2b-467a-9bce-8537a42ee52e" providerId="AD" clId="Web-{9285A58C-2287-412B-8B3C-79A2787EE836}"/>
    <pc:docChg chg="modSld">
      <pc:chgData name="Edmund Ryan" userId="S::eryan@thetauntonacademy.com::ff4d3108-fc2b-467a-9bce-8537a42ee52e" providerId="AD" clId="Web-{9285A58C-2287-412B-8B3C-79A2787EE836}" dt="2025-01-28T09:48:33.959" v="2" actId="1076"/>
      <pc:docMkLst>
        <pc:docMk/>
      </pc:docMkLst>
      <pc:sldChg chg="addSp delSp modSp">
        <pc:chgData name="Edmund Ryan" userId="S::eryan@thetauntonacademy.com::ff4d3108-fc2b-467a-9bce-8537a42ee52e" providerId="AD" clId="Web-{9285A58C-2287-412B-8B3C-79A2787EE836}" dt="2025-01-28T09:48:33.959" v="2" actId="1076"/>
        <pc:sldMkLst>
          <pc:docMk/>
          <pc:sldMk cId="3364292977" sldId="278"/>
        </pc:sldMkLst>
        <pc:graphicFrameChg chg="add mod">
          <ac:chgData name="Edmund Ryan" userId="S::eryan@thetauntonacademy.com::ff4d3108-fc2b-467a-9bce-8537a42ee52e" providerId="AD" clId="Web-{9285A58C-2287-412B-8B3C-79A2787EE836}" dt="2025-01-28T09:48:33.959" v="2" actId="1076"/>
          <ac:graphicFrameMkLst>
            <pc:docMk/>
            <pc:sldMk cId="3364292977" sldId="278"/>
            <ac:graphicFrameMk id="4" creationId="{DB018A28-8806-537F-FDDA-A42DB7B0A337}"/>
          </ac:graphicFrameMkLst>
        </pc:graphicFrameChg>
        <pc:picChg chg="del">
          <ac:chgData name="Edmund Ryan" userId="S::eryan@thetauntonacademy.com::ff4d3108-fc2b-467a-9bce-8537a42ee52e" providerId="AD" clId="Web-{9285A58C-2287-412B-8B3C-79A2787EE836}" dt="2025-01-28T09:48:29.771" v="1"/>
          <ac:picMkLst>
            <pc:docMk/>
            <pc:sldMk cId="3364292977" sldId="278"/>
            <ac:picMk id="1025" creationId="{67CEE7AC-29AE-DE25-DF00-16621D81E242}"/>
          </ac:picMkLst>
        </pc:picChg>
      </pc:sldChg>
    </pc:docChg>
  </pc:docChgLst>
  <pc:docChgLst>
    <pc:chgData name="Edmund Ryan" userId="S::eryan@thetauntonacademy.com::ff4d3108-fc2b-467a-9bce-8537a42ee52e" providerId="AD" clId="Web-{C2EB9CDA-B8EB-4DE7-A3F6-6B5019E82F08}"/>
    <pc:docChg chg="delSld modSld">
      <pc:chgData name="Edmund Ryan" userId="S::eryan@thetauntonacademy.com::ff4d3108-fc2b-467a-9bce-8537a42ee52e" providerId="AD" clId="Web-{C2EB9CDA-B8EB-4DE7-A3F6-6B5019E82F08}" dt="2025-01-27T10:49:10.348" v="20"/>
      <pc:docMkLst>
        <pc:docMk/>
      </pc:docMkLst>
      <pc:sldChg chg="delSp modSp">
        <pc:chgData name="Edmund Ryan" userId="S::eryan@thetauntonacademy.com::ff4d3108-fc2b-467a-9bce-8537a42ee52e" providerId="AD" clId="Web-{C2EB9CDA-B8EB-4DE7-A3F6-6B5019E82F08}" dt="2025-01-27T10:48:40.581" v="5" actId="20577"/>
        <pc:sldMkLst>
          <pc:docMk/>
          <pc:sldMk cId="3364292977" sldId="278"/>
        </pc:sldMkLst>
        <pc:spChg chg="mod">
          <ac:chgData name="Edmund Ryan" userId="S::eryan@thetauntonacademy.com::ff4d3108-fc2b-467a-9bce-8537a42ee52e" providerId="AD" clId="Web-{C2EB9CDA-B8EB-4DE7-A3F6-6B5019E82F08}" dt="2025-01-27T10:48:32.471" v="2" actId="20577"/>
          <ac:spMkLst>
            <pc:docMk/>
            <pc:sldMk cId="3364292977" sldId="278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C2EB9CDA-B8EB-4DE7-A3F6-6B5019E82F08}" dt="2025-01-27T10:48:40.581" v="5" actId="20577"/>
          <ac:spMkLst>
            <pc:docMk/>
            <pc:sldMk cId="3364292977" sldId="278"/>
            <ac:spMk id="3" creationId="{AC1EAC58-3576-8A77-F335-526057F62194}"/>
          </ac:spMkLst>
        </pc:spChg>
        <pc:spChg chg="mod">
          <ac:chgData name="Edmund Ryan" userId="S::eryan@thetauntonacademy.com::ff4d3108-fc2b-467a-9bce-8537a42ee52e" providerId="AD" clId="Web-{C2EB9CDA-B8EB-4DE7-A3F6-6B5019E82F08}" dt="2025-01-27T10:48:40.581" v="5" actId="20577"/>
          <ac:spMkLst>
            <pc:docMk/>
            <pc:sldMk cId="3364292977" sldId="278"/>
            <ac:spMk id="6" creationId="{A4CA0339-63E7-5CB8-FFFB-EB2203E80FFB}"/>
          </ac:spMkLst>
        </pc:spChg>
        <pc:picChg chg="del">
          <ac:chgData name="Edmund Ryan" userId="S::eryan@thetauntonacademy.com::ff4d3108-fc2b-467a-9bce-8537a42ee52e" providerId="AD" clId="Web-{C2EB9CDA-B8EB-4DE7-A3F6-6B5019E82F08}" dt="2025-01-27T10:48:36.815" v="3"/>
          <ac:picMkLst>
            <pc:docMk/>
            <pc:sldMk cId="3364292977" sldId="278"/>
            <ac:picMk id="8" creationId="{4079DDEE-669A-37E3-0FF3-1D921DE8906E}"/>
          </ac:picMkLst>
        </pc:picChg>
      </pc:sldChg>
      <pc:sldChg chg="delSp modSp">
        <pc:chgData name="Edmund Ryan" userId="S::eryan@thetauntonacademy.com::ff4d3108-fc2b-467a-9bce-8537a42ee52e" providerId="AD" clId="Web-{C2EB9CDA-B8EB-4DE7-A3F6-6B5019E82F08}" dt="2025-01-27T10:49:02.738" v="17"/>
        <pc:sldMkLst>
          <pc:docMk/>
          <pc:sldMk cId="117264507" sldId="279"/>
        </pc:sldMkLst>
        <pc:spChg chg="mod">
          <ac:chgData name="Edmund Ryan" userId="S::eryan@thetauntonacademy.com::ff4d3108-fc2b-467a-9bce-8537a42ee52e" providerId="AD" clId="Web-{C2EB9CDA-B8EB-4DE7-A3F6-6B5019E82F08}" dt="2025-01-27T10:49:01.597" v="16" actId="20577"/>
          <ac:spMkLst>
            <pc:docMk/>
            <pc:sldMk cId="117264507" sldId="279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C2EB9CDA-B8EB-4DE7-A3F6-6B5019E82F08}" dt="2025-01-27T10:48:45.925" v="7" actId="20577"/>
          <ac:spMkLst>
            <pc:docMk/>
            <pc:sldMk cId="117264507" sldId="279"/>
            <ac:spMk id="3" creationId="{AC1EAC58-3576-8A77-F335-526057F62194}"/>
          </ac:spMkLst>
        </pc:spChg>
        <pc:picChg chg="del">
          <ac:chgData name="Edmund Ryan" userId="S::eryan@thetauntonacademy.com::ff4d3108-fc2b-467a-9bce-8537a42ee52e" providerId="AD" clId="Web-{C2EB9CDA-B8EB-4DE7-A3F6-6B5019E82F08}" dt="2025-01-27T10:49:02.738" v="17"/>
          <ac:picMkLst>
            <pc:docMk/>
            <pc:sldMk cId="117264507" sldId="279"/>
            <ac:picMk id="5" creationId="{E0EF5EF4-E313-EF4D-7073-C970103D4396}"/>
          </ac:picMkLst>
        </pc:picChg>
      </pc:sldChg>
      <pc:sldChg chg="delSp modSp">
        <pc:chgData name="Edmund Ryan" userId="S::eryan@thetauntonacademy.com::ff4d3108-fc2b-467a-9bce-8537a42ee52e" providerId="AD" clId="Web-{C2EB9CDA-B8EB-4DE7-A3F6-6B5019E82F08}" dt="2025-01-27T10:49:04.566" v="18"/>
        <pc:sldMkLst>
          <pc:docMk/>
          <pc:sldMk cId="2950490177" sldId="282"/>
        </pc:sldMkLst>
        <pc:spChg chg="mod">
          <ac:chgData name="Edmund Ryan" userId="S::eryan@thetauntonacademy.com::ff4d3108-fc2b-467a-9bce-8537a42ee52e" providerId="AD" clId="Web-{C2EB9CDA-B8EB-4DE7-A3F6-6B5019E82F08}" dt="2025-01-27T10:48:54.472" v="14" actId="20577"/>
          <ac:spMkLst>
            <pc:docMk/>
            <pc:sldMk cId="2950490177" sldId="282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C2EB9CDA-B8EB-4DE7-A3F6-6B5019E82F08}" dt="2025-01-27T10:48:49.128" v="9" actId="20577"/>
          <ac:spMkLst>
            <pc:docMk/>
            <pc:sldMk cId="2950490177" sldId="282"/>
            <ac:spMk id="3" creationId="{AC1EAC58-3576-8A77-F335-526057F62194}"/>
          </ac:spMkLst>
        </pc:spChg>
        <pc:picChg chg="del">
          <ac:chgData name="Edmund Ryan" userId="S::eryan@thetauntonacademy.com::ff4d3108-fc2b-467a-9bce-8537a42ee52e" providerId="AD" clId="Web-{C2EB9CDA-B8EB-4DE7-A3F6-6B5019E82F08}" dt="2025-01-27T10:49:04.566" v="18"/>
          <ac:picMkLst>
            <pc:docMk/>
            <pc:sldMk cId="2950490177" sldId="282"/>
            <ac:picMk id="5" creationId="{E0EF5EF4-E313-EF4D-7073-C970103D4396}"/>
          </ac:picMkLst>
        </pc:picChg>
      </pc:sldChg>
      <pc:sldChg chg="del">
        <pc:chgData name="Edmund Ryan" userId="S::eryan@thetauntonacademy.com::ff4d3108-fc2b-467a-9bce-8537a42ee52e" providerId="AD" clId="Web-{C2EB9CDA-B8EB-4DE7-A3F6-6B5019E82F08}" dt="2025-01-27T10:49:10.348" v="20"/>
        <pc:sldMkLst>
          <pc:docMk/>
          <pc:sldMk cId="3734227959" sldId="283"/>
        </pc:sldMkLst>
      </pc:sldChg>
      <pc:sldChg chg="del">
        <pc:chgData name="Edmund Ryan" userId="S::eryan@thetauntonacademy.com::ff4d3108-fc2b-467a-9bce-8537a42ee52e" providerId="AD" clId="Web-{C2EB9CDA-B8EB-4DE7-A3F6-6B5019E82F08}" dt="2025-01-27T10:49:10.348" v="19"/>
        <pc:sldMkLst>
          <pc:docMk/>
          <pc:sldMk cId="4020184204" sldId="284"/>
        </pc:sldMkLst>
      </pc:sldChg>
    </pc:docChg>
  </pc:docChgLst>
  <pc:docChgLst>
    <pc:chgData name="Edmund Ryan" userId="S::eryan@thetauntonacademy.com::ff4d3108-fc2b-467a-9bce-8537a42ee52e" providerId="AD" clId="Web-{765EEA0F-D038-43F9-B844-10CA5A6C2321}"/>
    <pc:docChg chg="addSld modSld">
      <pc:chgData name="Edmund Ryan" userId="S::eryan@thetauntonacademy.com::ff4d3108-fc2b-467a-9bce-8537a42ee52e" providerId="AD" clId="Web-{765EEA0F-D038-43F9-B844-10CA5A6C2321}" dt="2025-01-16T10:19:16.567" v="137" actId="20577"/>
      <pc:docMkLst>
        <pc:docMk/>
      </pc:docMkLst>
      <pc:sldChg chg="addSp delSp modSp">
        <pc:chgData name="Edmund Ryan" userId="S::eryan@thetauntonacademy.com::ff4d3108-fc2b-467a-9bce-8537a42ee52e" providerId="AD" clId="Web-{765EEA0F-D038-43F9-B844-10CA5A6C2321}" dt="2025-01-16T10:17:41.841" v="104" actId="20577"/>
        <pc:sldMkLst>
          <pc:docMk/>
          <pc:sldMk cId="2994500689" sldId="257"/>
        </pc:sldMkLst>
        <pc:spChg chg="mod">
          <ac:chgData name="Edmund Ryan" userId="S::eryan@thetauntonacademy.com::ff4d3108-fc2b-467a-9bce-8537a42ee52e" providerId="AD" clId="Web-{765EEA0F-D038-43F9-B844-10CA5A6C2321}" dt="2025-01-16T10:17:41.841" v="104" actId="20577"/>
          <ac:spMkLst>
            <pc:docMk/>
            <pc:sldMk cId="2994500689" sldId="257"/>
            <ac:spMk id="4" creationId="{9E4FBCB8-B425-6A08-0053-FD7D45F900A1}"/>
          </ac:spMkLst>
        </pc:spChg>
        <pc:spChg chg="mod">
          <ac:chgData name="Edmund Ryan" userId="S::eryan@thetauntonacademy.com::ff4d3108-fc2b-467a-9bce-8537a42ee52e" providerId="AD" clId="Web-{765EEA0F-D038-43F9-B844-10CA5A6C2321}" dt="2025-01-16T10:16:18.414" v="65" actId="20577"/>
          <ac:spMkLst>
            <pc:docMk/>
            <pc:sldMk cId="2994500689" sldId="257"/>
            <ac:spMk id="5" creationId="{825C3403-47BD-D7AA-5D75-3210CCD43BE1}"/>
          </ac:spMkLst>
        </pc:spChg>
        <pc:picChg chg="add mod ord">
          <ac:chgData name="Edmund Ryan" userId="S::eryan@thetauntonacademy.com::ff4d3108-fc2b-467a-9bce-8537a42ee52e" providerId="AD" clId="Web-{765EEA0F-D038-43F9-B844-10CA5A6C2321}" dt="2025-01-16T10:15:24.270" v="14" actId="1076"/>
          <ac:picMkLst>
            <pc:docMk/>
            <pc:sldMk cId="2994500689" sldId="257"/>
            <ac:picMk id="2" creationId="{8EC753E4-2064-FF2F-5F0A-42F3B2AD9363}"/>
          </ac:picMkLst>
        </pc:picChg>
        <pc:picChg chg="add mod">
          <ac:chgData name="Edmund Ryan" userId="S::eryan@thetauntonacademy.com::ff4d3108-fc2b-467a-9bce-8537a42ee52e" providerId="AD" clId="Web-{765EEA0F-D038-43F9-B844-10CA5A6C2321}" dt="2025-01-16T10:15:26.207" v="15" actId="1076"/>
          <ac:picMkLst>
            <pc:docMk/>
            <pc:sldMk cId="2994500689" sldId="257"/>
            <ac:picMk id="3" creationId="{6DE59737-DC81-27B6-DD38-26C1EEF559CF}"/>
          </ac:picMkLst>
        </pc:picChg>
      </pc:sldChg>
      <pc:sldChg chg="modSp">
        <pc:chgData name="Edmund Ryan" userId="S::eryan@thetauntonacademy.com::ff4d3108-fc2b-467a-9bce-8537a42ee52e" providerId="AD" clId="Web-{765EEA0F-D038-43F9-B844-10CA5A6C2321}" dt="2025-01-16T10:19:16.567" v="137" actId="20577"/>
        <pc:sldMkLst>
          <pc:docMk/>
          <pc:sldMk cId="3349020056" sldId="263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28.391" v="113" actId="20577"/>
        <pc:sldMkLst>
          <pc:docMk/>
          <pc:sldMk cId="135267293" sldId="264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18.063" v="110" actId="20577"/>
        <pc:sldMkLst>
          <pc:docMk/>
          <pc:sldMk cId="2223173726" sldId="265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30.704" v="115" actId="20577"/>
        <pc:sldMkLst>
          <pc:docMk/>
          <pc:sldMk cId="116842791" sldId="266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34.923" v="116" actId="20577"/>
        <pc:sldMkLst>
          <pc:docMk/>
          <pc:sldMk cId="293416109" sldId="267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37.173" v="118" actId="20577"/>
        <pc:sldMkLst>
          <pc:docMk/>
          <pc:sldMk cId="3745939699" sldId="268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39.923" v="120" actId="20577"/>
        <pc:sldMkLst>
          <pc:docMk/>
          <pc:sldMk cId="2988334156" sldId="269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49.440" v="122" actId="20577"/>
        <pc:sldMkLst>
          <pc:docMk/>
          <pc:sldMk cId="2764123676" sldId="270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50.299" v="124" actId="20577"/>
        <pc:sldMkLst>
          <pc:docMk/>
          <pc:sldMk cId="2561777624" sldId="271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53.174" v="126" actId="20577"/>
        <pc:sldMkLst>
          <pc:docMk/>
          <pc:sldMk cId="4054671173" sldId="272"/>
        </pc:sldMkLst>
      </pc:sldChg>
      <pc:sldChg chg="modSp">
        <pc:chgData name="Edmund Ryan" userId="S::eryan@thetauntonacademy.com::ff4d3108-fc2b-467a-9bce-8537a42ee52e" providerId="AD" clId="Web-{765EEA0F-D038-43F9-B844-10CA5A6C2321}" dt="2025-01-16T10:18:57.987" v="129" actId="20577"/>
        <pc:sldMkLst>
          <pc:docMk/>
          <pc:sldMk cId="2580256319" sldId="273"/>
        </pc:sldMkLst>
      </pc:sldChg>
      <pc:sldChg chg="modSp">
        <pc:chgData name="Edmund Ryan" userId="S::eryan@thetauntonacademy.com::ff4d3108-fc2b-467a-9bce-8537a42ee52e" providerId="AD" clId="Web-{765EEA0F-D038-43F9-B844-10CA5A6C2321}" dt="2025-01-16T10:19:01.956" v="132" actId="20577"/>
        <pc:sldMkLst>
          <pc:docMk/>
          <pc:sldMk cId="2605742520" sldId="274"/>
        </pc:sldMkLst>
      </pc:sldChg>
      <pc:sldChg chg="modSp add replId">
        <pc:chgData name="Edmund Ryan" userId="S::eryan@thetauntonacademy.com::ff4d3108-fc2b-467a-9bce-8537a42ee52e" providerId="AD" clId="Web-{765EEA0F-D038-43F9-B844-10CA5A6C2321}" dt="2025-01-16T10:17:44.185" v="106" actId="20577"/>
        <pc:sldMkLst>
          <pc:docMk/>
          <pc:sldMk cId="2448515787" sldId="275"/>
        </pc:sldMkLst>
        <pc:spChg chg="mod">
          <ac:chgData name="Edmund Ryan" userId="S::eryan@thetauntonacademy.com::ff4d3108-fc2b-467a-9bce-8537a42ee52e" providerId="AD" clId="Web-{765EEA0F-D038-43F9-B844-10CA5A6C2321}" dt="2025-01-16T10:17:44.185" v="106" actId="20577"/>
          <ac:spMkLst>
            <pc:docMk/>
            <pc:sldMk cId="2448515787" sldId="275"/>
            <ac:spMk id="4" creationId="{9E4FBCB8-B425-6A08-0053-FD7D45F900A1}"/>
          </ac:spMkLst>
        </pc:spChg>
      </pc:sldChg>
      <pc:sldChg chg="modSp new">
        <pc:chgData name="Edmund Ryan" userId="S::eryan@thetauntonacademy.com::ff4d3108-fc2b-467a-9bce-8537a42ee52e" providerId="AD" clId="Web-{765EEA0F-D038-43F9-B844-10CA5A6C2321}" dt="2025-01-16T10:17:32.825" v="103" actId="20577"/>
        <pc:sldMkLst>
          <pc:docMk/>
          <pc:sldMk cId="4218492078" sldId="276"/>
        </pc:sldMkLst>
        <pc:spChg chg="mod">
          <ac:chgData name="Edmund Ryan" userId="S::eryan@thetauntonacademy.com::ff4d3108-fc2b-467a-9bce-8537a42ee52e" providerId="AD" clId="Web-{765EEA0F-D038-43F9-B844-10CA5A6C2321}" dt="2025-01-16T10:17:32.825" v="103" actId="20577"/>
          <ac:spMkLst>
            <pc:docMk/>
            <pc:sldMk cId="4218492078" sldId="276"/>
            <ac:spMk id="2" creationId="{BFBDF83D-9467-903D-CBD2-C6F67FA57FF5}"/>
          </ac:spMkLst>
        </pc:spChg>
        <pc:spChg chg="mod">
          <ac:chgData name="Edmund Ryan" userId="S::eryan@thetauntonacademy.com::ff4d3108-fc2b-467a-9bce-8537a42ee52e" providerId="AD" clId="Web-{765EEA0F-D038-43F9-B844-10CA5A6C2321}" dt="2025-01-16T10:17:29.903" v="102" actId="20577"/>
          <ac:spMkLst>
            <pc:docMk/>
            <pc:sldMk cId="4218492078" sldId="276"/>
            <ac:spMk id="3" creationId="{2BCA8D6B-071F-7956-B9E4-528C9A970AAB}"/>
          </ac:spMkLst>
        </pc:spChg>
      </pc:sldChg>
    </pc:docChg>
  </pc:docChgLst>
  <pc:docChgLst>
    <pc:chgData name="Edmund Ryan" userId="S::eryan@thetauntonacademy.com::ff4d3108-fc2b-467a-9bce-8537a42ee52e" providerId="AD" clId="Web-{5DFDE6C8-4033-42A2-82BA-1506A4758914}"/>
    <pc:docChg chg="addSld delSld modSld sldOrd">
      <pc:chgData name="Edmund Ryan" userId="S::eryan@thetauntonacademy.com::ff4d3108-fc2b-467a-9bce-8537a42ee52e" providerId="AD" clId="Web-{5DFDE6C8-4033-42A2-82BA-1506A4758914}" dt="2025-01-17T09:22:09.115" v="370" actId="20577"/>
      <pc:docMkLst>
        <pc:docMk/>
      </pc:docMkLst>
      <pc:sldChg chg="modSp">
        <pc:chgData name="Edmund Ryan" userId="S::eryan@thetauntonacademy.com::ff4d3108-fc2b-467a-9bce-8537a42ee52e" providerId="AD" clId="Web-{5DFDE6C8-4033-42A2-82BA-1506A4758914}" dt="2025-01-17T08:41:30.135" v="1" actId="20577"/>
        <pc:sldMkLst>
          <pc:docMk/>
          <pc:sldMk cId="2745273058" sldId="256"/>
        </pc:sldMkLst>
        <pc:spChg chg="mod">
          <ac:chgData name="Edmund Ryan" userId="S::eryan@thetauntonacademy.com::ff4d3108-fc2b-467a-9bce-8537a42ee52e" providerId="AD" clId="Web-{5DFDE6C8-4033-42A2-82BA-1506A4758914}" dt="2025-01-17T08:41:30.135" v="1" actId="20577"/>
          <ac:spMkLst>
            <pc:docMk/>
            <pc:sldMk cId="2745273058" sldId="256"/>
            <ac:spMk id="3" creationId="{8A585BF3-BAC2-CF5D-D215-7162FD2977EE}"/>
          </ac:spMkLst>
        </pc:spChg>
      </pc:sldChg>
      <pc:sldChg chg="del">
        <pc:chgData name="Edmund Ryan" userId="S::eryan@thetauntonacademy.com::ff4d3108-fc2b-467a-9bce-8537a42ee52e" providerId="AD" clId="Web-{5DFDE6C8-4033-42A2-82BA-1506A4758914}" dt="2025-01-17T08:43:05.392" v="31"/>
        <pc:sldMkLst>
          <pc:docMk/>
          <pc:sldMk cId="3349020056" sldId="263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41"/>
        <pc:sldMkLst>
          <pc:docMk/>
          <pc:sldMk cId="135267293" sldId="264"/>
        </pc:sldMkLst>
      </pc:sldChg>
      <pc:sldChg chg="addSp delSp modSp ord">
        <pc:chgData name="Edmund Ryan" userId="S::eryan@thetauntonacademy.com::ff4d3108-fc2b-467a-9bce-8537a42ee52e" providerId="AD" clId="Web-{5DFDE6C8-4033-42A2-82BA-1506A4758914}" dt="2025-01-17T09:20:01.250" v="363" actId="1076"/>
        <pc:sldMkLst>
          <pc:docMk/>
          <pc:sldMk cId="2223173726" sldId="265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40"/>
        <pc:sldMkLst>
          <pc:docMk/>
          <pc:sldMk cId="116842791" sldId="266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9"/>
        <pc:sldMkLst>
          <pc:docMk/>
          <pc:sldMk cId="293416109" sldId="267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8"/>
        <pc:sldMkLst>
          <pc:docMk/>
          <pc:sldMk cId="3745939699" sldId="268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7"/>
        <pc:sldMkLst>
          <pc:docMk/>
          <pc:sldMk cId="2988334156" sldId="269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6"/>
        <pc:sldMkLst>
          <pc:docMk/>
          <pc:sldMk cId="2764123676" sldId="270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5"/>
        <pc:sldMkLst>
          <pc:docMk/>
          <pc:sldMk cId="2561777624" sldId="271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4"/>
        <pc:sldMkLst>
          <pc:docMk/>
          <pc:sldMk cId="4054671173" sldId="272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3"/>
        <pc:sldMkLst>
          <pc:docMk/>
          <pc:sldMk cId="2580256319" sldId="273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392" v="32"/>
        <pc:sldMkLst>
          <pc:docMk/>
          <pc:sldMk cId="2605742520" sldId="274"/>
        </pc:sldMkLst>
      </pc:sldChg>
      <pc:sldChg chg="addSp delSp modSp">
        <pc:chgData name="Edmund Ryan" userId="S::eryan@thetauntonacademy.com::ff4d3108-fc2b-467a-9bce-8537a42ee52e" providerId="AD" clId="Web-{5DFDE6C8-4033-42A2-82BA-1506A4758914}" dt="2025-01-17T09:17:12.447" v="299" actId="1076"/>
        <pc:sldMkLst>
          <pc:docMk/>
          <pc:sldMk cId="2448515787" sldId="275"/>
        </pc:sldMkLst>
        <pc:spChg chg="mod">
          <ac:chgData name="Edmund Ryan" userId="S::eryan@thetauntonacademy.com::ff4d3108-fc2b-467a-9bce-8537a42ee52e" providerId="AD" clId="Web-{5DFDE6C8-4033-42A2-82BA-1506A4758914}" dt="2025-01-17T08:42:44.047" v="29" actId="20577"/>
          <ac:spMkLst>
            <pc:docMk/>
            <pc:sldMk cId="2448515787" sldId="275"/>
            <ac:spMk id="5" creationId="{825C3403-47BD-D7AA-5D75-3210CCD43BE1}"/>
          </ac:spMkLst>
        </pc:spChg>
      </pc:sldChg>
      <pc:sldChg chg="modSp">
        <pc:chgData name="Edmund Ryan" userId="S::eryan@thetauntonacademy.com::ff4d3108-fc2b-467a-9bce-8537a42ee52e" providerId="AD" clId="Web-{5DFDE6C8-4033-42A2-82BA-1506A4758914}" dt="2025-01-17T08:42:28.827" v="25" actId="20577"/>
        <pc:sldMkLst>
          <pc:docMk/>
          <pc:sldMk cId="550710534" sldId="277"/>
        </pc:sldMkLst>
        <pc:spChg chg="mod">
          <ac:chgData name="Edmund Ryan" userId="S::eryan@thetauntonacademy.com::ff4d3108-fc2b-467a-9bce-8537a42ee52e" providerId="AD" clId="Web-{5DFDE6C8-4033-42A2-82BA-1506A4758914}" dt="2025-01-17T08:41:53.481" v="2" actId="20577"/>
          <ac:spMkLst>
            <pc:docMk/>
            <pc:sldMk cId="550710534" sldId="277"/>
            <ac:spMk id="3" creationId="{810C8BE0-58D1-6F9C-A10B-98BDCE397689}"/>
          </ac:spMkLst>
        </pc:spChg>
        <pc:spChg chg="mod">
          <ac:chgData name="Edmund Ryan" userId="S::eryan@thetauntonacademy.com::ff4d3108-fc2b-467a-9bce-8537a42ee52e" providerId="AD" clId="Web-{5DFDE6C8-4033-42A2-82BA-1506A4758914}" dt="2025-01-17T08:42:28.827" v="25" actId="20577"/>
          <ac:spMkLst>
            <pc:docMk/>
            <pc:sldMk cId="550710534" sldId="277"/>
            <ac:spMk id="4" creationId="{8611B350-9680-0D31-6522-573A4BF39D2A}"/>
          </ac:spMkLst>
        </pc:spChg>
      </pc:sldChg>
      <pc:sldChg chg="addSp delSp modSp add replId">
        <pc:chgData name="Edmund Ryan" userId="S::eryan@thetauntonacademy.com::ff4d3108-fc2b-467a-9bce-8537a42ee52e" providerId="AD" clId="Web-{5DFDE6C8-4033-42A2-82BA-1506A4758914}" dt="2025-01-17T09:17:53.027" v="301" actId="1076"/>
        <pc:sldMkLst>
          <pc:docMk/>
          <pc:sldMk cId="3364292977" sldId="278"/>
        </pc:sldMkLst>
        <pc:spChg chg="mod">
          <ac:chgData name="Edmund Ryan" userId="S::eryan@thetauntonacademy.com::ff4d3108-fc2b-467a-9bce-8537a42ee52e" providerId="AD" clId="Web-{5DFDE6C8-4033-42A2-82BA-1506A4758914}" dt="2025-01-17T09:09:27.898" v="145" actId="20577"/>
          <ac:spMkLst>
            <pc:docMk/>
            <pc:sldMk cId="3364292977" sldId="278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5DFDE6C8-4033-42A2-82BA-1506A4758914}" dt="2025-01-17T09:08:58.913" v="136" actId="20577"/>
          <ac:spMkLst>
            <pc:docMk/>
            <pc:sldMk cId="3364292977" sldId="278"/>
            <ac:spMk id="3" creationId="{AC1EAC58-3576-8A77-F335-526057F62194}"/>
          </ac:spMkLst>
        </pc:spChg>
      </pc:sldChg>
      <pc:sldChg chg="addSp delSp modSp add replId">
        <pc:chgData name="Edmund Ryan" userId="S::eryan@thetauntonacademy.com::ff4d3108-fc2b-467a-9bce-8537a42ee52e" providerId="AD" clId="Web-{5DFDE6C8-4033-42A2-82BA-1506A4758914}" dt="2025-01-17T09:21:35.176" v="367" actId="1076"/>
        <pc:sldMkLst>
          <pc:docMk/>
          <pc:sldMk cId="347599699" sldId="279"/>
        </pc:sldMkLst>
      </pc:sldChg>
      <pc:sldChg chg="addSp delSp modSp add replId">
        <pc:chgData name="Edmund Ryan" userId="S::eryan@thetauntonacademy.com::ff4d3108-fc2b-467a-9bce-8537a42ee52e" providerId="AD" clId="Web-{5DFDE6C8-4033-42A2-82BA-1506A4758914}" dt="2025-01-17T09:20:45.315" v="365" actId="1076"/>
        <pc:sldMkLst>
          <pc:docMk/>
          <pc:sldMk cId="3877192903" sldId="280"/>
        </pc:sldMkLst>
      </pc:sldChg>
      <pc:sldChg chg="addSp delSp modSp new">
        <pc:chgData name="Edmund Ryan" userId="S::eryan@thetauntonacademy.com::ff4d3108-fc2b-467a-9bce-8537a42ee52e" providerId="AD" clId="Web-{5DFDE6C8-4033-42A2-82BA-1506A4758914}" dt="2025-01-17T09:22:09.115" v="370" actId="20577"/>
        <pc:sldMkLst>
          <pc:docMk/>
          <pc:sldMk cId="346585159" sldId="281"/>
        </pc:sldMkLst>
      </pc:sldChg>
      <pc:sldChg chg="add del replId">
        <pc:chgData name="Edmund Ryan" userId="S::eryan@thetauntonacademy.com::ff4d3108-fc2b-467a-9bce-8537a42ee52e" providerId="AD" clId="Web-{5DFDE6C8-4033-42A2-82BA-1506A4758914}" dt="2025-01-17T09:19:43.640" v="361"/>
        <pc:sldMkLst>
          <pc:docMk/>
          <pc:sldMk cId="2769947302" sldId="282"/>
        </pc:sldMkLst>
      </pc:sldChg>
    </pc:docChg>
  </pc:docChgLst>
  <pc:docChgLst>
    <pc:chgData name="Edmund Ryan" userId="ff4d3108-fc2b-467a-9bce-8537a42ee52e" providerId="ADAL" clId="{39AF0C16-ECDB-4F2A-BCDD-4D335399B53F}"/>
    <pc:docChg chg="undo custSel addSld delSld modSld">
      <pc:chgData name="Edmund Ryan" userId="ff4d3108-fc2b-467a-9bce-8537a42ee52e" providerId="ADAL" clId="{39AF0C16-ECDB-4F2A-BCDD-4D335399B53F}" dt="2025-01-27T12:07:22.087" v="711" actId="20577"/>
      <pc:docMkLst>
        <pc:docMk/>
      </pc:docMkLst>
      <pc:sldChg chg="modSp mod">
        <pc:chgData name="Edmund Ryan" userId="ff4d3108-fc2b-467a-9bce-8537a42ee52e" providerId="ADAL" clId="{39AF0C16-ECDB-4F2A-BCDD-4D335399B53F}" dt="2025-01-27T10:50:39.383" v="17" actId="20577"/>
        <pc:sldMkLst>
          <pc:docMk/>
          <pc:sldMk cId="2745273058" sldId="256"/>
        </pc:sldMkLst>
        <pc:spChg chg="mod">
          <ac:chgData name="Edmund Ryan" userId="ff4d3108-fc2b-467a-9bce-8537a42ee52e" providerId="ADAL" clId="{39AF0C16-ECDB-4F2A-BCDD-4D335399B53F}" dt="2025-01-27T10:50:39.383" v="17" actId="20577"/>
          <ac:spMkLst>
            <pc:docMk/>
            <pc:sldMk cId="2745273058" sldId="256"/>
            <ac:spMk id="3" creationId="{8A585BF3-BAC2-CF5D-D215-7162FD2977EE}"/>
          </ac:spMkLst>
        </pc:spChg>
      </pc:sldChg>
      <pc:sldChg chg="addSp delSp modSp mod">
        <pc:chgData name="Edmund Ryan" userId="ff4d3108-fc2b-467a-9bce-8537a42ee52e" providerId="ADAL" clId="{39AF0C16-ECDB-4F2A-BCDD-4D335399B53F}" dt="2025-01-27T11:55:32.297" v="245" actId="14100"/>
        <pc:sldMkLst>
          <pc:docMk/>
          <pc:sldMk cId="2448515787" sldId="275"/>
        </pc:sldMkLst>
        <pc:spChg chg="mod">
          <ac:chgData name="Edmund Ryan" userId="ff4d3108-fc2b-467a-9bce-8537a42ee52e" providerId="ADAL" clId="{39AF0C16-ECDB-4F2A-BCDD-4D335399B53F}" dt="2025-01-27T11:55:03.749" v="241" actId="20577"/>
          <ac:spMkLst>
            <pc:docMk/>
            <pc:sldMk cId="2448515787" sldId="275"/>
            <ac:spMk id="5" creationId="{825C3403-47BD-D7AA-5D75-3210CCD43BE1}"/>
          </ac:spMkLst>
        </pc:spChg>
        <pc:picChg chg="del">
          <ac:chgData name="Edmund Ryan" userId="ff4d3108-fc2b-467a-9bce-8537a42ee52e" providerId="ADAL" clId="{39AF0C16-ECDB-4F2A-BCDD-4D335399B53F}" dt="2025-01-27T11:55:26.402" v="243" actId="478"/>
          <ac:picMkLst>
            <pc:docMk/>
            <pc:sldMk cId="2448515787" sldId="275"/>
            <ac:picMk id="3" creationId="{E03277C9-8262-FEC5-4A6A-86DA1DD85EA6}"/>
          </ac:picMkLst>
        </pc:picChg>
        <pc:picChg chg="add mod">
          <ac:chgData name="Edmund Ryan" userId="ff4d3108-fc2b-467a-9bce-8537a42ee52e" providerId="ADAL" clId="{39AF0C16-ECDB-4F2A-BCDD-4D335399B53F}" dt="2025-01-27T11:55:32.297" v="245" actId="14100"/>
          <ac:picMkLst>
            <pc:docMk/>
            <pc:sldMk cId="2448515787" sldId="275"/>
            <ac:picMk id="6" creationId="{B9B18ECA-6996-385F-AB17-192399EDE2EF}"/>
          </ac:picMkLst>
        </pc:picChg>
      </pc:sldChg>
      <pc:sldChg chg="modSp mod">
        <pc:chgData name="Edmund Ryan" userId="ff4d3108-fc2b-467a-9bce-8537a42ee52e" providerId="ADAL" clId="{39AF0C16-ECDB-4F2A-BCDD-4D335399B53F}" dt="2025-01-27T12:03:37.086" v="490" actId="20577"/>
        <pc:sldMkLst>
          <pc:docMk/>
          <pc:sldMk cId="4218492078" sldId="276"/>
        </pc:sldMkLst>
        <pc:spChg chg="mod">
          <ac:chgData name="Edmund Ryan" userId="ff4d3108-fc2b-467a-9bce-8537a42ee52e" providerId="ADAL" clId="{39AF0C16-ECDB-4F2A-BCDD-4D335399B53F}" dt="2025-01-27T12:03:37.086" v="490" actId="20577"/>
          <ac:spMkLst>
            <pc:docMk/>
            <pc:sldMk cId="4218492078" sldId="276"/>
            <ac:spMk id="3" creationId="{2BCA8D6B-071F-7956-B9E4-528C9A970AAB}"/>
          </ac:spMkLst>
        </pc:spChg>
      </pc:sldChg>
      <pc:sldChg chg="modSp mod">
        <pc:chgData name="Edmund Ryan" userId="ff4d3108-fc2b-467a-9bce-8537a42ee52e" providerId="ADAL" clId="{39AF0C16-ECDB-4F2A-BCDD-4D335399B53F}" dt="2025-01-27T12:07:22.087" v="711" actId="20577"/>
        <pc:sldMkLst>
          <pc:docMk/>
          <pc:sldMk cId="550710534" sldId="277"/>
        </pc:sldMkLst>
        <pc:spChg chg="mod">
          <ac:chgData name="Edmund Ryan" userId="ff4d3108-fc2b-467a-9bce-8537a42ee52e" providerId="ADAL" clId="{39AF0C16-ECDB-4F2A-BCDD-4D335399B53F}" dt="2025-01-27T12:07:22.087" v="711" actId="20577"/>
          <ac:spMkLst>
            <pc:docMk/>
            <pc:sldMk cId="550710534" sldId="277"/>
            <ac:spMk id="3" creationId="{810C8BE0-58D1-6F9C-A10B-98BDCE397689}"/>
          </ac:spMkLst>
        </pc:spChg>
        <pc:spChg chg="mod">
          <ac:chgData name="Edmund Ryan" userId="ff4d3108-fc2b-467a-9bce-8537a42ee52e" providerId="ADAL" clId="{39AF0C16-ECDB-4F2A-BCDD-4D335399B53F}" dt="2025-01-27T12:04:42.673" v="661" actId="20577"/>
          <ac:spMkLst>
            <pc:docMk/>
            <pc:sldMk cId="550710534" sldId="277"/>
            <ac:spMk id="4" creationId="{8611B350-9680-0D31-6522-573A4BF39D2A}"/>
          </ac:spMkLst>
        </pc:spChg>
      </pc:sldChg>
      <pc:sldChg chg="addSp modSp mod">
        <pc:chgData name="Edmund Ryan" userId="ff4d3108-fc2b-467a-9bce-8537a42ee52e" providerId="ADAL" clId="{39AF0C16-ECDB-4F2A-BCDD-4D335399B53F}" dt="2025-01-27T12:00:28.741" v="295" actId="20577"/>
        <pc:sldMkLst>
          <pc:docMk/>
          <pc:sldMk cId="3364292977" sldId="278"/>
        </pc:sldMkLst>
        <pc:spChg chg="mod">
          <ac:chgData name="Edmund Ryan" userId="ff4d3108-fc2b-467a-9bce-8537a42ee52e" providerId="ADAL" clId="{39AF0C16-ECDB-4F2A-BCDD-4D335399B53F}" dt="2025-01-27T12:00:28.741" v="295" actId="20577"/>
          <ac:spMkLst>
            <pc:docMk/>
            <pc:sldMk cId="3364292977" sldId="278"/>
            <ac:spMk id="3" creationId="{AC1EAC58-3576-8A77-F335-526057F62194}"/>
          </ac:spMkLst>
        </pc:spChg>
        <pc:picChg chg="add mod">
          <ac:chgData name="Edmund Ryan" userId="ff4d3108-fc2b-467a-9bce-8537a42ee52e" providerId="ADAL" clId="{39AF0C16-ECDB-4F2A-BCDD-4D335399B53F}" dt="2025-01-27T10:54:30.011" v="93" actId="14100"/>
          <ac:picMkLst>
            <pc:docMk/>
            <pc:sldMk cId="3364292977" sldId="278"/>
            <ac:picMk id="1025" creationId="{67CEE7AC-29AE-DE25-DF00-16621D81E242}"/>
          </ac:picMkLst>
        </pc:picChg>
      </pc:sldChg>
      <pc:sldChg chg="addSp delSp modSp mod">
        <pc:chgData name="Edmund Ryan" userId="ff4d3108-fc2b-467a-9bce-8537a42ee52e" providerId="ADAL" clId="{39AF0C16-ECDB-4F2A-BCDD-4D335399B53F}" dt="2025-01-27T11:59:43.855" v="285" actId="20577"/>
        <pc:sldMkLst>
          <pc:docMk/>
          <pc:sldMk cId="117264507" sldId="279"/>
        </pc:sldMkLst>
        <pc:spChg chg="mod">
          <ac:chgData name="Edmund Ryan" userId="ff4d3108-fc2b-467a-9bce-8537a42ee52e" providerId="ADAL" clId="{39AF0C16-ECDB-4F2A-BCDD-4D335399B53F}" dt="2025-01-27T11:52:20.588" v="178" actId="20577"/>
          <ac:spMkLst>
            <pc:docMk/>
            <pc:sldMk cId="117264507" sldId="279"/>
            <ac:spMk id="2" creationId="{3299EF3E-718B-C9B7-C0C9-870EFA3E117B}"/>
          </ac:spMkLst>
        </pc:spChg>
        <pc:spChg chg="mod">
          <ac:chgData name="Edmund Ryan" userId="ff4d3108-fc2b-467a-9bce-8537a42ee52e" providerId="ADAL" clId="{39AF0C16-ECDB-4F2A-BCDD-4D335399B53F}" dt="2025-01-27T11:59:43.855" v="285" actId="20577"/>
          <ac:spMkLst>
            <pc:docMk/>
            <pc:sldMk cId="117264507" sldId="279"/>
            <ac:spMk id="3" creationId="{AC1EAC58-3576-8A77-F335-526057F62194}"/>
          </ac:spMkLst>
        </pc:spChg>
        <pc:picChg chg="add del mod">
          <ac:chgData name="Edmund Ryan" userId="ff4d3108-fc2b-467a-9bce-8537a42ee52e" providerId="ADAL" clId="{39AF0C16-ECDB-4F2A-BCDD-4D335399B53F}" dt="2025-01-27T11:23:46.125" v="104" actId="478"/>
          <ac:picMkLst>
            <pc:docMk/>
            <pc:sldMk cId="117264507" sldId="279"/>
            <ac:picMk id="2049" creationId="{B26491DB-2FD7-785E-9D0F-093FF61D2170}"/>
          </ac:picMkLst>
        </pc:picChg>
        <pc:picChg chg="add del mod">
          <ac:chgData name="Edmund Ryan" userId="ff4d3108-fc2b-467a-9bce-8537a42ee52e" providerId="ADAL" clId="{39AF0C16-ECDB-4F2A-BCDD-4D335399B53F}" dt="2025-01-27T11:39:37.272" v="132" actId="478"/>
          <ac:picMkLst>
            <pc:docMk/>
            <pc:sldMk cId="117264507" sldId="279"/>
            <ac:picMk id="2050" creationId="{3DAC78CF-BFFC-B6B7-CFD8-E0752E1D4E20}"/>
          </ac:picMkLst>
        </pc:picChg>
        <pc:picChg chg="add del">
          <ac:chgData name="Edmund Ryan" userId="ff4d3108-fc2b-467a-9bce-8537a42ee52e" providerId="ADAL" clId="{39AF0C16-ECDB-4F2A-BCDD-4D335399B53F}" dt="2025-01-27T11:39:37.272" v="132" actId="478"/>
          <ac:picMkLst>
            <pc:docMk/>
            <pc:sldMk cId="117264507" sldId="279"/>
            <ac:picMk id="2051" creationId="{B5DC0DB6-5FBD-18C3-79A2-431576FFC735}"/>
          </ac:picMkLst>
        </pc:picChg>
        <pc:picChg chg="add mod">
          <ac:chgData name="Edmund Ryan" userId="ff4d3108-fc2b-467a-9bce-8537a42ee52e" providerId="ADAL" clId="{39AF0C16-ECDB-4F2A-BCDD-4D335399B53F}" dt="2025-01-27T11:55:41.080" v="246" actId="14100"/>
          <ac:picMkLst>
            <pc:docMk/>
            <pc:sldMk cId="117264507" sldId="279"/>
            <ac:picMk id="2052" creationId="{7BE3E38F-C32A-8510-2D21-801377FC37C7}"/>
          </ac:picMkLst>
        </pc:picChg>
      </pc:sldChg>
      <pc:sldChg chg="addSp modSp mod">
        <pc:chgData name="Edmund Ryan" userId="ff4d3108-fc2b-467a-9bce-8537a42ee52e" providerId="ADAL" clId="{39AF0C16-ECDB-4F2A-BCDD-4D335399B53F}" dt="2025-01-27T11:59:35.202" v="284" actId="115"/>
        <pc:sldMkLst>
          <pc:docMk/>
          <pc:sldMk cId="2950490177" sldId="282"/>
        </pc:sldMkLst>
        <pc:spChg chg="mod">
          <ac:chgData name="Edmund Ryan" userId="ff4d3108-fc2b-467a-9bce-8537a42ee52e" providerId="ADAL" clId="{39AF0C16-ECDB-4F2A-BCDD-4D335399B53F}" dt="2025-01-27T11:53:20.344" v="194" actId="20577"/>
          <ac:spMkLst>
            <pc:docMk/>
            <pc:sldMk cId="2950490177" sldId="282"/>
            <ac:spMk id="2" creationId="{3299EF3E-718B-C9B7-C0C9-870EFA3E117B}"/>
          </ac:spMkLst>
        </pc:spChg>
        <pc:spChg chg="mod">
          <ac:chgData name="Edmund Ryan" userId="ff4d3108-fc2b-467a-9bce-8537a42ee52e" providerId="ADAL" clId="{39AF0C16-ECDB-4F2A-BCDD-4D335399B53F}" dt="2025-01-27T11:59:35.202" v="284" actId="115"/>
          <ac:spMkLst>
            <pc:docMk/>
            <pc:sldMk cId="2950490177" sldId="282"/>
            <ac:spMk id="3" creationId="{AC1EAC58-3576-8A77-F335-526057F62194}"/>
          </ac:spMkLst>
        </pc:spChg>
        <pc:picChg chg="add mod">
          <ac:chgData name="Edmund Ryan" userId="ff4d3108-fc2b-467a-9bce-8537a42ee52e" providerId="ADAL" clId="{39AF0C16-ECDB-4F2A-BCDD-4D335399B53F}" dt="2025-01-27T11:24:41.880" v="110" actId="14100"/>
          <ac:picMkLst>
            <pc:docMk/>
            <pc:sldMk cId="2950490177" sldId="282"/>
            <ac:picMk id="3073" creationId="{0A1C9DEF-9862-97D4-82B3-D43119B37599}"/>
          </ac:picMkLst>
        </pc:picChg>
      </pc:sldChg>
      <pc:sldChg chg="new del">
        <pc:chgData name="Edmund Ryan" userId="ff4d3108-fc2b-467a-9bce-8537a42ee52e" providerId="ADAL" clId="{39AF0C16-ECDB-4F2A-BCDD-4D335399B53F}" dt="2025-01-27T11:50:47.621" v="147" actId="47"/>
        <pc:sldMkLst>
          <pc:docMk/>
          <pc:sldMk cId="4290502623" sldId="283"/>
        </pc:sldMkLst>
      </pc:sldChg>
      <pc:sldChg chg="new del">
        <pc:chgData name="Edmund Ryan" userId="ff4d3108-fc2b-467a-9bce-8537a42ee52e" providerId="ADAL" clId="{39AF0C16-ECDB-4F2A-BCDD-4D335399B53F}" dt="2025-01-27T11:50:53.114" v="148" actId="47"/>
        <pc:sldMkLst>
          <pc:docMk/>
          <pc:sldMk cId="2202678155" sldId="284"/>
        </pc:sldMkLst>
      </pc:sldChg>
      <pc:sldChg chg="new del">
        <pc:chgData name="Edmund Ryan" userId="ff4d3108-fc2b-467a-9bce-8537a42ee52e" providerId="ADAL" clId="{39AF0C16-ECDB-4F2A-BCDD-4D335399B53F}" dt="2025-01-27T11:50:54.651" v="149" actId="47"/>
        <pc:sldMkLst>
          <pc:docMk/>
          <pc:sldMk cId="49201580" sldId="285"/>
        </pc:sldMkLst>
      </pc:sldChg>
      <pc:sldChg chg="addSp delSp modSp add mod">
        <pc:chgData name="Edmund Ryan" userId="ff4d3108-fc2b-467a-9bce-8537a42ee52e" providerId="ADAL" clId="{39AF0C16-ECDB-4F2A-BCDD-4D335399B53F}" dt="2025-01-27T11:59:49.734" v="286" actId="6549"/>
        <pc:sldMkLst>
          <pc:docMk/>
          <pc:sldMk cId="4260208753" sldId="286"/>
        </pc:sldMkLst>
        <pc:spChg chg="mod">
          <ac:chgData name="Edmund Ryan" userId="ff4d3108-fc2b-467a-9bce-8537a42ee52e" providerId="ADAL" clId="{39AF0C16-ECDB-4F2A-BCDD-4D335399B53F}" dt="2025-01-27T11:52:16.281" v="177" actId="20577"/>
          <ac:spMkLst>
            <pc:docMk/>
            <pc:sldMk cId="4260208753" sldId="286"/>
            <ac:spMk id="2" creationId="{5E9A4AE0-6780-9D1B-49C2-FA65FA425781}"/>
          </ac:spMkLst>
        </pc:spChg>
        <pc:spChg chg="mod">
          <ac:chgData name="Edmund Ryan" userId="ff4d3108-fc2b-467a-9bce-8537a42ee52e" providerId="ADAL" clId="{39AF0C16-ECDB-4F2A-BCDD-4D335399B53F}" dt="2025-01-27T11:59:49.734" v="286" actId="6549"/>
          <ac:spMkLst>
            <pc:docMk/>
            <pc:sldMk cId="4260208753" sldId="286"/>
            <ac:spMk id="3" creationId="{E60D37D8-B3D4-A955-B268-A9392A31E816}"/>
          </ac:spMkLst>
        </pc:spChg>
        <pc:picChg chg="del">
          <ac:chgData name="Edmund Ryan" userId="ff4d3108-fc2b-467a-9bce-8537a42ee52e" providerId="ADAL" clId="{39AF0C16-ECDB-4F2A-BCDD-4D335399B53F}" dt="2025-01-27T11:51:05.124" v="150" actId="478"/>
          <ac:picMkLst>
            <pc:docMk/>
            <pc:sldMk cId="4260208753" sldId="286"/>
            <ac:picMk id="1025" creationId="{51F6038A-A044-2818-EDA0-FCC20ED403E3}"/>
          </ac:picMkLst>
        </pc:picChg>
        <pc:picChg chg="add mod">
          <ac:chgData name="Edmund Ryan" userId="ff4d3108-fc2b-467a-9bce-8537a42ee52e" providerId="ADAL" clId="{39AF0C16-ECDB-4F2A-BCDD-4D335399B53F}" dt="2025-01-27T11:58:33.066" v="255" actId="14100"/>
          <ac:picMkLst>
            <pc:docMk/>
            <pc:sldMk cId="4260208753" sldId="286"/>
            <ac:picMk id="6145" creationId="{A3C0A94E-C3B2-EB66-2FE5-7C844B073C6E}"/>
          </ac:picMkLst>
        </pc:picChg>
      </pc:sldChg>
      <pc:sldChg chg="addSp delSp modSp add mod">
        <pc:chgData name="Edmund Ryan" userId="ff4d3108-fc2b-467a-9bce-8537a42ee52e" providerId="ADAL" clId="{39AF0C16-ECDB-4F2A-BCDD-4D335399B53F}" dt="2025-01-27T11:59:02.883" v="260" actId="115"/>
        <pc:sldMkLst>
          <pc:docMk/>
          <pc:sldMk cId="2945714573" sldId="287"/>
        </pc:sldMkLst>
        <pc:spChg chg="mod">
          <ac:chgData name="Edmund Ryan" userId="ff4d3108-fc2b-467a-9bce-8537a42ee52e" providerId="ADAL" clId="{39AF0C16-ECDB-4F2A-BCDD-4D335399B53F}" dt="2025-01-27T11:52:27.286" v="180" actId="20577"/>
          <ac:spMkLst>
            <pc:docMk/>
            <pc:sldMk cId="2945714573" sldId="287"/>
            <ac:spMk id="2" creationId="{AC002B88-F4EA-42C5-66D7-ADCB2C27ADEE}"/>
          </ac:spMkLst>
        </pc:spChg>
        <pc:spChg chg="mod">
          <ac:chgData name="Edmund Ryan" userId="ff4d3108-fc2b-467a-9bce-8537a42ee52e" providerId="ADAL" clId="{39AF0C16-ECDB-4F2A-BCDD-4D335399B53F}" dt="2025-01-27T11:59:02.883" v="260" actId="115"/>
          <ac:spMkLst>
            <pc:docMk/>
            <pc:sldMk cId="2945714573" sldId="287"/>
            <ac:spMk id="3" creationId="{3A52F544-7FCD-CE4A-681E-21D87F3E720A}"/>
          </ac:spMkLst>
        </pc:spChg>
        <pc:picChg chg="del">
          <ac:chgData name="Edmund Ryan" userId="ff4d3108-fc2b-467a-9bce-8537a42ee52e" providerId="ADAL" clId="{39AF0C16-ECDB-4F2A-BCDD-4D335399B53F}" dt="2025-01-27T11:52:35.297" v="181" actId="478"/>
          <ac:picMkLst>
            <pc:docMk/>
            <pc:sldMk cId="2945714573" sldId="287"/>
            <ac:picMk id="2052" creationId="{B58E0A65-A7AC-9FC4-210D-938B3A978A7C}"/>
          </ac:picMkLst>
        </pc:picChg>
        <pc:picChg chg="add mod">
          <ac:chgData name="Edmund Ryan" userId="ff4d3108-fc2b-467a-9bce-8537a42ee52e" providerId="ADAL" clId="{39AF0C16-ECDB-4F2A-BCDD-4D335399B53F}" dt="2025-01-27T11:57:48.402" v="252" actId="14100"/>
          <ac:picMkLst>
            <pc:docMk/>
            <pc:sldMk cId="2945714573" sldId="287"/>
            <ac:picMk id="5121" creationId="{DD92E083-FE49-4512-EF40-4779CC78DE55}"/>
          </ac:picMkLst>
        </pc:picChg>
      </pc:sldChg>
      <pc:sldChg chg="addSp delSp modSp add mod">
        <pc:chgData name="Edmund Ryan" userId="ff4d3108-fc2b-467a-9bce-8537a42ee52e" providerId="ADAL" clId="{39AF0C16-ECDB-4F2A-BCDD-4D335399B53F}" dt="2025-01-27T12:01:53.814" v="350" actId="115"/>
        <pc:sldMkLst>
          <pc:docMk/>
          <pc:sldMk cId="2447638902" sldId="288"/>
        </pc:sldMkLst>
        <pc:spChg chg="mod">
          <ac:chgData name="Edmund Ryan" userId="ff4d3108-fc2b-467a-9bce-8537a42ee52e" providerId="ADAL" clId="{39AF0C16-ECDB-4F2A-BCDD-4D335399B53F}" dt="2025-01-27T11:53:25.569" v="196" actId="20577"/>
          <ac:spMkLst>
            <pc:docMk/>
            <pc:sldMk cId="2447638902" sldId="288"/>
            <ac:spMk id="2" creationId="{5FC6B68C-471C-3239-A59A-0C7CEB1CD0D7}"/>
          </ac:spMkLst>
        </pc:spChg>
        <pc:spChg chg="mod">
          <ac:chgData name="Edmund Ryan" userId="ff4d3108-fc2b-467a-9bce-8537a42ee52e" providerId="ADAL" clId="{39AF0C16-ECDB-4F2A-BCDD-4D335399B53F}" dt="2025-01-27T12:01:53.814" v="350" actId="115"/>
          <ac:spMkLst>
            <pc:docMk/>
            <pc:sldMk cId="2447638902" sldId="288"/>
            <ac:spMk id="3" creationId="{C09F5B93-5D6C-7E85-A6DD-156B9983F2A4}"/>
          </ac:spMkLst>
        </pc:spChg>
        <pc:picChg chg="del">
          <ac:chgData name="Edmund Ryan" userId="ff4d3108-fc2b-467a-9bce-8537a42ee52e" providerId="ADAL" clId="{39AF0C16-ECDB-4F2A-BCDD-4D335399B53F}" dt="2025-01-27T11:53:29.612" v="197" actId="478"/>
          <ac:picMkLst>
            <pc:docMk/>
            <pc:sldMk cId="2447638902" sldId="288"/>
            <ac:picMk id="3073" creationId="{6618851E-4A5B-900D-61E7-8D052527A3AB}"/>
          </ac:picMkLst>
        </pc:picChg>
        <pc:picChg chg="add mod">
          <ac:chgData name="Edmund Ryan" userId="ff4d3108-fc2b-467a-9bce-8537a42ee52e" providerId="ADAL" clId="{39AF0C16-ECDB-4F2A-BCDD-4D335399B53F}" dt="2025-01-27T11:57:08.057" v="249" actId="14100"/>
          <ac:picMkLst>
            <pc:docMk/>
            <pc:sldMk cId="2447638902" sldId="288"/>
            <ac:picMk id="4097" creationId="{7D7D47D9-D5EA-F1BA-62D2-3D6BE50A917E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thetauntonacademy.sharepoint.com/teams/Section_20873/Class%20Files/Assignments/Spreadsheets%20-%20Lesson%204/Lesson%204%20&#8211;%20Charts%20and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Yearly Sweet Sales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503-4885-BF75-B1D6344ADF6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503-4885-BF75-B1D6344ADF6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503-4885-BF75-B1D6344ADF6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503-4885-BF75-B1D6344ADF6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503-4885-BF75-B1D6344ADF6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503-4885-BF75-B1D6344ADF6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503-4885-BF75-B1D6344ADF6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503-4885-BF75-B1D6344ADF6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503-4885-BF75-B1D6344ADF6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4503-4885-BF75-B1D6344ADF6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4503-4885-BF75-B1D6344ADF6A}"/>
              </c:ext>
            </c:extLst>
          </c:dPt>
          <c:cat>
            <c:strRef>
              <c:f>'Sales Data'!$A$3:$A$13</c:f>
              <c:strCache>
                <c:ptCount val="11"/>
                <c:pt idx="0">
                  <c:v>Snickers</c:v>
                </c:pt>
                <c:pt idx="1">
                  <c:v>Mars Bar</c:v>
                </c:pt>
                <c:pt idx="2">
                  <c:v>Bounty</c:v>
                </c:pt>
                <c:pt idx="3">
                  <c:v>Malteasers</c:v>
                </c:pt>
                <c:pt idx="4">
                  <c:v>M&amp;Ms</c:v>
                </c:pt>
                <c:pt idx="5">
                  <c:v>Ripple</c:v>
                </c:pt>
                <c:pt idx="6">
                  <c:v>Flake</c:v>
                </c:pt>
                <c:pt idx="7">
                  <c:v>Chomp</c:v>
                </c:pt>
                <c:pt idx="8">
                  <c:v>Lion</c:v>
                </c:pt>
                <c:pt idx="9">
                  <c:v>Picnic</c:v>
                </c:pt>
                <c:pt idx="10">
                  <c:v>Munchies</c:v>
                </c:pt>
              </c:strCache>
            </c:strRef>
          </c:cat>
          <c:val>
            <c:numRef>
              <c:f>'Sales Data'!$N$3:$N$13</c:f>
              <c:numCache>
                <c:formatCode>0</c:formatCode>
                <c:ptCount val="11"/>
                <c:pt idx="0">
                  <c:v>467</c:v>
                </c:pt>
                <c:pt idx="1">
                  <c:v>620</c:v>
                </c:pt>
                <c:pt idx="2">
                  <c:v>721</c:v>
                </c:pt>
                <c:pt idx="3">
                  <c:v>695</c:v>
                </c:pt>
                <c:pt idx="4">
                  <c:v>674</c:v>
                </c:pt>
                <c:pt idx="5">
                  <c:v>613</c:v>
                </c:pt>
                <c:pt idx="6">
                  <c:v>537</c:v>
                </c:pt>
                <c:pt idx="7">
                  <c:v>537</c:v>
                </c:pt>
                <c:pt idx="8">
                  <c:v>665</c:v>
                </c:pt>
                <c:pt idx="9">
                  <c:v>617</c:v>
                </c:pt>
                <c:pt idx="10">
                  <c:v>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503-4885-BF75-B1D6344ADF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2807-F60D-BE79-AEDF-148631BB81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77888-CAFB-ECCD-8467-475C2E427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C7AAB-8211-92D4-572F-6117CCD9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1BDA-8C7C-FFF2-1AB5-646E84F8D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63318-1C69-2570-5C53-98C4B37B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12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B4FC1-F589-896E-91BF-05C08F1C3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8D5C1-05D0-4B6A-AFF4-10E52A523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9F591-D868-B08F-F3FF-FC639E22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F411E-6109-409B-0DB3-75507B5D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715C5-B0BC-9741-6457-49B41546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90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447BB-952C-1954-FFBC-58C621120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065BB-3FC0-902A-A9AA-E7D23009E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37408-B4D7-F38B-7A52-30C89B157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7AE05-D3C4-503F-46F0-D14FF0E0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98AD6-8B5A-725E-1526-E3EC7AC8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26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255D-6085-88C3-4130-2EF9A7FA0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E1E5F-673E-5598-5561-C6EFC9694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DC198-9508-8B3B-9014-8860C2DA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5860E-E7DC-0D64-7F49-95934E3C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D80B5-81C5-8247-7241-38E2B6E1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79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3DEC-EA53-D617-870F-87BA0C1DC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A5CA0-850D-E7D3-F3B5-092653225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20F06-1948-8F49-AB21-9F5D24F1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B438A-D7BC-23D2-0591-0E366883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319D3-11F5-2657-C8BF-15AFDD78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61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244ED-C576-B8A8-2421-119FC7E4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38F37-D2EC-985D-BAA5-F83427DD8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3801CE-6CB6-9D71-4058-4F0174875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15E54-1CAA-509F-B27E-E505F34E4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2945E-3F23-51A9-0B89-A97AC6D0E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55520-8125-D2D9-6AD2-C63ACF31C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8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F7F8D-B2B1-5128-D184-D59F0E461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AFA4C-3FBA-3B99-3BF9-42FD287E6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00DA4-9CF7-51EF-E28F-E5E65DB70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CEEAA-8592-0FE0-B117-963510934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BA545B-6D2C-9B1A-2A73-D9C41CA05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13DEB-8101-B476-1DFC-740C09860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2FCEDE-7460-BD34-6A2C-FCC47F5C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29E077-177F-7CB6-1C9B-0621E2A15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1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44A88-CEE4-C4DA-63AC-0681F64A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CDD58-5FFF-FD60-AE39-F9B58427A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295D-350C-C1C5-6FB7-0110162F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10A8D0-D8C1-9004-DA44-B4CB229F9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5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F51AF-C742-7926-9026-19CDC543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0FB687-1E17-1489-B318-F288DBDF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A5A95-CCC1-075C-75C2-800BE9DE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6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4E0E2-C991-E9F6-4F49-46BE65D0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338C3-596B-F875-04BC-4E5403C98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9953E-55B6-EA45-BFB6-998D27D83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580DA-6836-AEAC-64D3-1CB936F6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C17C5-4AD0-7C7E-17B0-9C40D0C0F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8BFE2-A4FC-60EA-7CB3-8C5298D5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7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DF819-C889-C750-E042-0D57FF769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E75C8A-BE33-5441-AE15-145CA712EA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B4616-A7A7-D4F7-5DD2-2185632B4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C6213-7C92-E2A8-AA72-B469550D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96A7A-CB9A-8A04-33BA-BAE5302E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604FD-BBC5-9F9A-5F67-BC4A6743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30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C1203-9C33-A40D-D0CA-F9DA93C6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4E52E-87A3-3386-C760-4D7885932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A67CF-769F-7D96-56C9-DAD27D835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53061A-3965-4D29-9D65-A6B2010E170A}" type="datetimeFigureOut">
              <a:rPr lang="en-GB" smtClean="0"/>
              <a:t>30/01/2025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BCDDA-30B3-77BE-124F-33C9E2646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93333-61F0-2B3B-DBB9-F287B77E9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827F93D2-A1EE-BB03-A9CD-B48633C3E2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2"/>
            <a:ext cx="12192000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93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office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7511E-C834-F841-97D0-711F090E9C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Spreadsheets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85BF3-BAC2-CF5D-D215-7162FD297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Lesson 4 – Charts and Graphs</a:t>
            </a:r>
          </a:p>
        </p:txBody>
      </p:sp>
    </p:spTree>
    <p:extLst>
      <p:ext uri="{BB962C8B-B14F-4D97-AF65-F5344CB8AC3E}">
        <p14:creationId xmlns:p14="http://schemas.microsoft.com/office/powerpoint/2010/main" val="274527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Step 5 – Column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600"/>
              <a:t>Create a column chart that shows </a:t>
            </a:r>
            <a:r>
              <a:rPr lang="en-GB" sz="2600" u="sng"/>
              <a:t>May sales for all items</a:t>
            </a:r>
          </a:p>
          <a:p>
            <a:pPr lvl="1"/>
            <a:r>
              <a:rPr lang="en-GB"/>
              <a:t>Labels - A3:A13</a:t>
            </a:r>
          </a:p>
          <a:p>
            <a:pPr lvl="1"/>
            <a:r>
              <a:rPr lang="en-GB"/>
              <a:t>Data - F3:F13</a:t>
            </a:r>
          </a:p>
          <a:p>
            <a:pPr lvl="1"/>
            <a:r>
              <a:rPr lang="en-GB"/>
              <a:t>Add in a chart title</a:t>
            </a:r>
          </a:p>
          <a:p>
            <a:pPr lvl="1"/>
            <a:r>
              <a:rPr lang="en-GB"/>
              <a:t>Add in data labels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A0339-63E7-5CB8-FFFB-EB2203E80F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0A1C9DEF-9862-97D4-82B3-D43119B37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796959"/>
            <a:ext cx="5307073" cy="3193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490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2124F-22AC-63B2-1547-085F69B71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B68C-471C-3239-A59A-0C7CEB1C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Step 6 – Column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F5B93-5D6C-7E85-A6DD-156B9983F2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600"/>
              <a:t>Create a column chart that shows </a:t>
            </a:r>
            <a:r>
              <a:rPr lang="en-GB" sz="2600" u="sng"/>
              <a:t>total year sales for all items.</a:t>
            </a:r>
          </a:p>
          <a:p>
            <a:pPr lvl="1"/>
            <a:r>
              <a:rPr lang="en-GB"/>
              <a:t>Labels – </a:t>
            </a:r>
          </a:p>
          <a:p>
            <a:pPr lvl="1"/>
            <a:r>
              <a:rPr lang="en-GB"/>
              <a:t>Data – </a:t>
            </a:r>
          </a:p>
          <a:p>
            <a:pPr lvl="1"/>
            <a:r>
              <a:rPr lang="en-GB"/>
              <a:t>Add in a chart title</a:t>
            </a:r>
          </a:p>
          <a:p>
            <a:pPr lvl="1"/>
            <a:r>
              <a:rPr lang="en-GB"/>
              <a:t>Add in data labels</a:t>
            </a:r>
          </a:p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1BE65E-6F14-64B7-F1CC-B715D7BC2F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7" name="Picture 1">
            <a:extLst>
              <a:ext uri="{FF2B5EF4-FFF2-40B4-BE49-F238E27FC236}">
                <a16:creationId xmlns:a16="http://schemas.microsoft.com/office/drawing/2014/main" id="{7D7D47D9-D5EA-F1BA-62D2-3D6BE50A9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5625"/>
            <a:ext cx="5213744" cy="313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63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DF83D-9467-903D-CBD2-C6F67FA5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Do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A8D6B-071F-7956-B9E4-528C9A970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GB"/>
              <a:t>Which function is used to calculate the lowest value?</a:t>
            </a:r>
            <a:endParaRPr lang="en-US"/>
          </a:p>
          <a:p>
            <a:pPr marL="514350" indent="-514350">
              <a:buAutoNum type="arabicPeriod"/>
            </a:pPr>
            <a:r>
              <a:rPr lang="en-GB"/>
              <a:t>Which function is used to calculate the highest value?</a:t>
            </a:r>
            <a:endParaRPr lang="en-US"/>
          </a:p>
          <a:p>
            <a:pPr marL="514350" indent="-514350">
              <a:buAutoNum type="arabicPeriod"/>
            </a:pPr>
            <a:r>
              <a:rPr lang="en-GB"/>
              <a:t>In Excel which arithmetic symbol is used for division?</a:t>
            </a:r>
          </a:p>
          <a:p>
            <a:pPr marL="514350" indent="-514350">
              <a:buAutoNum type="arabicPeriod"/>
            </a:pPr>
            <a:r>
              <a:rPr lang="en-GB"/>
              <a:t>In Excel which arithmetic symbol is used for multiplication?</a:t>
            </a:r>
          </a:p>
        </p:txBody>
      </p:sp>
    </p:spTree>
    <p:extLst>
      <p:ext uri="{BB962C8B-B14F-4D97-AF65-F5344CB8AC3E}">
        <p14:creationId xmlns:p14="http://schemas.microsoft.com/office/powerpoint/2010/main" val="4218492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F2EBA-D554-9BF7-2952-156EA4B36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Skills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8BE0-58D1-6F9C-A10B-98BDCE3976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/>
              <a:t>Practising existing skills:</a:t>
            </a:r>
          </a:p>
          <a:p>
            <a:pPr lvl="1"/>
            <a:r>
              <a:rPr lang="en-GB"/>
              <a:t>Selecting cell ranges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1B350-9680-0D31-6522-573A4BF39D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/>
              <a:t>Learning new skills: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/>
              <a:t>Creating charts and graphs</a:t>
            </a:r>
          </a:p>
          <a:p>
            <a:pPr lvl="2">
              <a:buFont typeface="Courier New,monospace" panose="020B0604020202020204" pitchFamily="34" charset="0"/>
              <a:buChar char="o"/>
            </a:pPr>
            <a:r>
              <a:rPr lang="en-GB"/>
              <a:t>Selecting data</a:t>
            </a:r>
          </a:p>
          <a:p>
            <a:pPr lvl="2">
              <a:buFont typeface="Courier New,monospace" panose="020B0604020202020204" pitchFamily="34" charset="0"/>
              <a:buChar char="o"/>
            </a:pPr>
            <a:r>
              <a:rPr lang="en-GB"/>
              <a:t>Selecting titles</a:t>
            </a:r>
          </a:p>
          <a:p>
            <a:pPr lvl="2">
              <a:buFont typeface="Courier New,monospace" panose="020B0604020202020204" pitchFamily="34" charset="0"/>
              <a:buChar char="o"/>
            </a:pPr>
            <a:r>
              <a:rPr lang="en-GB"/>
              <a:t>Pie chart</a:t>
            </a:r>
          </a:p>
          <a:p>
            <a:pPr lvl="2">
              <a:buFont typeface="Courier New,monospace" panose="020B0604020202020204" pitchFamily="34" charset="0"/>
              <a:buChar char="o"/>
            </a:pPr>
            <a:r>
              <a:rPr lang="en-GB"/>
              <a:t>Column chart</a:t>
            </a:r>
          </a:p>
          <a:p>
            <a:pPr lvl="2">
              <a:buFont typeface="Courier New,monospace" panose="020B0604020202020204" pitchFamily="34" charset="0"/>
              <a:buChar char="o"/>
            </a:pPr>
            <a:r>
              <a:rPr lang="en-GB"/>
              <a:t>Line chart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/>
              <a:t>Formatting charts and graphs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GB"/>
              <a:t>Titles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GB"/>
              <a:t>Axes titles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GB"/>
              <a:t>Axis titles</a:t>
            </a:r>
          </a:p>
        </p:txBody>
      </p:sp>
    </p:spTree>
    <p:extLst>
      <p:ext uri="{BB962C8B-B14F-4D97-AF65-F5344CB8AC3E}">
        <p14:creationId xmlns:p14="http://schemas.microsoft.com/office/powerpoint/2010/main" val="55071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4FBCB8-B425-6A08-0053-FD7D45F9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Launching Excel</a:t>
            </a:r>
            <a:endParaRPr lang="en-US" b="1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5C3403-47BD-D7AA-5D75-3210CCD43B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Log in to </a:t>
            </a:r>
            <a:r>
              <a:rPr lang="en-GB">
                <a:hlinkClick r:id="rId2"/>
              </a:rPr>
              <a:t>www.office.com</a:t>
            </a:r>
            <a:endParaRPr lang="en-US"/>
          </a:p>
          <a:p>
            <a:r>
              <a:rPr lang="en-GB"/>
              <a:t>In the top menu (9 dots) select </a:t>
            </a:r>
            <a:r>
              <a:rPr lang="en-GB" b="1"/>
              <a:t>Excel</a:t>
            </a:r>
          </a:p>
          <a:p>
            <a:r>
              <a:rPr lang="en-GB"/>
              <a:t>Select </a:t>
            </a:r>
            <a:r>
              <a:rPr lang="en-GB" b="1"/>
              <a:t>Blank Workbook</a:t>
            </a:r>
          </a:p>
        </p:txBody>
      </p:sp>
      <p:pic>
        <p:nvPicPr>
          <p:cNvPr id="2" name="Content Placeholder 1" descr="A screenshot of a computer&#10;&#10;Description automatically generated">
            <a:extLst>
              <a:ext uri="{FF2B5EF4-FFF2-40B4-BE49-F238E27FC236}">
                <a16:creationId xmlns:a16="http://schemas.microsoft.com/office/drawing/2014/main" id="{8EC753E4-2064-FF2F-5F0A-42F3B2AD93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517256" y="1037585"/>
            <a:ext cx="5181600" cy="1901757"/>
          </a:xfrm>
        </p:spPr>
      </p:pic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6DE59737-DC81-27B6-DD38-26C1EEF559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8874" y="3067949"/>
            <a:ext cx="34099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00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4FBCB8-B425-6A08-0053-FD7D45F9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Saving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5C3403-47BD-D7AA-5D75-3210CCD43B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Save your work with an appropriate name e.g. </a:t>
            </a:r>
            <a:br>
              <a:rPr lang="en-GB"/>
            </a:br>
            <a:r>
              <a:rPr lang="en-GB" b="1"/>
              <a:t>Lesson 4 – Charts and Graphs.xlsx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02A936-5E81-ACB8-F790-F45A11F838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B18ECA-6996-385F-AB17-192399EDE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859574"/>
            <a:ext cx="5238747" cy="362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1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Step 1 – Pie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Create a pie chart that shows the </a:t>
            </a:r>
            <a:r>
              <a:rPr lang="en-GB" u="sng"/>
              <a:t>total year sales for all items</a:t>
            </a:r>
            <a:r>
              <a:rPr lang="en-GB"/>
              <a:t>.</a:t>
            </a:r>
          </a:p>
          <a:p>
            <a:pPr lvl="1"/>
            <a:r>
              <a:rPr lang="en-GB"/>
              <a:t>Labels - A3:A13</a:t>
            </a:r>
          </a:p>
          <a:p>
            <a:pPr lvl="1"/>
            <a:r>
              <a:rPr lang="en-GB"/>
              <a:t>Data - N3:N13</a:t>
            </a:r>
          </a:p>
          <a:p>
            <a:pPr lvl="1"/>
            <a:r>
              <a:rPr lang="en-GB"/>
              <a:t>Add in a chart title</a:t>
            </a:r>
          </a:p>
          <a:p>
            <a:pPr lvl="1"/>
            <a:r>
              <a:rPr lang="en-GB"/>
              <a:t>Add in data labels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A0339-63E7-5CB8-FFFB-EB2203E80F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018A28-8806-537F-FDDA-A42DB7B0A3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6648582"/>
              </p:ext>
            </p:extLst>
          </p:nvPr>
        </p:nvGraphicFramePr>
        <p:xfrm>
          <a:off x="6478058" y="183620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4292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A6C7B-6600-E754-B5B3-B52BA7B5F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A4AE0-6780-9D1B-49C2-FA65FA425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Step 2 – Pie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D37D8-B3D4-A955-B268-A9392A31E8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Create a pie chart that shows the </a:t>
            </a:r>
            <a:r>
              <a:rPr lang="en-GB" u="sng"/>
              <a:t>July sales for all items</a:t>
            </a:r>
            <a:r>
              <a:rPr lang="en-GB"/>
              <a:t>.</a:t>
            </a:r>
          </a:p>
          <a:p>
            <a:pPr lvl="1"/>
            <a:r>
              <a:rPr lang="en-GB"/>
              <a:t>Labels – ??</a:t>
            </a:r>
          </a:p>
          <a:p>
            <a:pPr lvl="1"/>
            <a:r>
              <a:rPr lang="en-GB"/>
              <a:t>Data – ??</a:t>
            </a:r>
          </a:p>
          <a:p>
            <a:pPr lvl="1"/>
            <a:r>
              <a:rPr lang="en-GB"/>
              <a:t>Add in a chart title</a:t>
            </a:r>
          </a:p>
          <a:p>
            <a:pPr lvl="1"/>
            <a:r>
              <a:rPr lang="en-GB"/>
              <a:t>Add in data labels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E8CC1A-5C83-3843-D8D2-E11319C612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pic>
        <p:nvPicPr>
          <p:cNvPr id="6145" name="Picture 1">
            <a:extLst>
              <a:ext uri="{FF2B5EF4-FFF2-40B4-BE49-F238E27FC236}">
                <a16:creationId xmlns:a16="http://schemas.microsoft.com/office/drawing/2014/main" id="{A3C0A94E-C3B2-EB66-2FE5-7C844B073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828800"/>
            <a:ext cx="5181599" cy="3117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20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Step 3 – Line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600"/>
              <a:t>Create a line chart that shows the </a:t>
            </a:r>
            <a:r>
              <a:rPr lang="en-GB" sz="2600" u="sng"/>
              <a:t>monthly sales for all the items</a:t>
            </a:r>
            <a:r>
              <a:rPr lang="en-GB" sz="2600"/>
              <a:t>.</a:t>
            </a:r>
          </a:p>
          <a:p>
            <a:pPr lvl="1"/>
            <a:r>
              <a:rPr lang="en-GB" sz="2000"/>
              <a:t>Labels – B2:M2</a:t>
            </a:r>
          </a:p>
          <a:p>
            <a:pPr lvl="1"/>
            <a:r>
              <a:rPr lang="en-GB" sz="2000"/>
              <a:t>Data – B14:M14</a:t>
            </a:r>
          </a:p>
          <a:p>
            <a:pPr lvl="1"/>
            <a:r>
              <a:rPr lang="en-GB" sz="2000"/>
              <a:t>Add in a chart title</a:t>
            </a:r>
          </a:p>
          <a:p>
            <a:pPr lvl="1"/>
            <a:r>
              <a:rPr lang="en-GB" sz="2000"/>
              <a:t>Add in data labels</a:t>
            </a:r>
          </a:p>
          <a:p>
            <a:endParaRPr lang="en-GB" sz="2600"/>
          </a:p>
          <a:p>
            <a:endParaRPr lang="en-GB" sz="2600"/>
          </a:p>
          <a:p>
            <a:endParaRPr lang="en-GB" sz="26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A0339-63E7-5CB8-FFFB-EB2203E80F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BE3E38F-C32A-8510-2D21-801377FC3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825624"/>
            <a:ext cx="5226753" cy="3144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64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1321A-87D0-208A-340D-35E5B10D1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02B88-F4EA-42C5-66D7-ADCB2C27A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Step 4 – Line chart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F544-7FCD-CE4A-681E-21D87F3E72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2600"/>
              <a:t>Create a line chart that shows the </a:t>
            </a:r>
            <a:r>
              <a:rPr lang="en-GB" sz="2600" u="sng"/>
              <a:t>monthly sales for Snickers</a:t>
            </a:r>
            <a:r>
              <a:rPr lang="en-GB" sz="2600"/>
              <a:t>.</a:t>
            </a:r>
          </a:p>
          <a:p>
            <a:pPr lvl="1"/>
            <a:r>
              <a:rPr lang="en-GB" sz="2000"/>
              <a:t>Labels – ??</a:t>
            </a:r>
          </a:p>
          <a:p>
            <a:pPr lvl="1"/>
            <a:r>
              <a:rPr lang="en-GB" sz="2000"/>
              <a:t>Data – ??</a:t>
            </a:r>
          </a:p>
          <a:p>
            <a:pPr lvl="1"/>
            <a:r>
              <a:rPr lang="en-GB" sz="2000"/>
              <a:t>Add in a chart title</a:t>
            </a:r>
          </a:p>
          <a:p>
            <a:pPr lvl="1"/>
            <a:r>
              <a:rPr lang="en-GB" sz="2000"/>
              <a:t>Add in data labels</a:t>
            </a:r>
          </a:p>
          <a:p>
            <a:endParaRPr lang="en-GB" sz="2600"/>
          </a:p>
          <a:p>
            <a:endParaRPr lang="en-GB" sz="2600"/>
          </a:p>
          <a:p>
            <a:endParaRPr lang="en-GB" sz="26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2DEA8F-E92D-C30C-DEE5-F2103E0F6B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1" name="Picture 1">
            <a:extLst>
              <a:ext uri="{FF2B5EF4-FFF2-40B4-BE49-F238E27FC236}">
                <a16:creationId xmlns:a16="http://schemas.microsoft.com/office/drawing/2014/main" id="{DD92E083-FE49-4512-EF40-4779CC78DE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5625"/>
            <a:ext cx="5213744" cy="313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714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BB5CF9-943F-44F7-A6C5-58AC801667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577AF9-098E-484A-A53F-5C734682C73D}">
  <ds:schemaRefs>
    <ds:schemaRef ds:uri="44ba5890-ab2c-47f6-9d80-ec07230553a0"/>
    <ds:schemaRef ds:uri="5c348ab7-c4f6-46c3-b69b-b91d4db37f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A936E03-BD78-4BBE-91F1-7C42AC0C0A3E}">
  <ds:schemaRefs>
    <ds:schemaRef ds:uri="44ba5890-ab2c-47f6-9d80-ec07230553a0"/>
    <ds:schemaRef ds:uri="5c348ab7-c4f6-46c3-b69b-b91d4db37f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Spreadsheets</vt:lpstr>
      <vt:lpstr>Do Now</vt:lpstr>
      <vt:lpstr>Skills checklist</vt:lpstr>
      <vt:lpstr>Launching Excel</vt:lpstr>
      <vt:lpstr>Saving</vt:lpstr>
      <vt:lpstr>Step 1 – Pie Chart</vt:lpstr>
      <vt:lpstr>Step 2 – Pie Chart</vt:lpstr>
      <vt:lpstr>Step 3 – Line chart</vt:lpstr>
      <vt:lpstr>Step 4 – Line chart</vt:lpstr>
      <vt:lpstr>Step 5 – Column Chart</vt:lpstr>
      <vt:lpstr>Step 6 – Column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Edmund Ryan</dc:creator>
  <cp:revision>3</cp:revision>
  <dcterms:created xsi:type="dcterms:W3CDTF">2025-01-14T09:47:21Z</dcterms:created>
  <dcterms:modified xsi:type="dcterms:W3CDTF">2025-01-30T12:50:18Z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MediaServiceImageTags">
    <vt:lpwstr/>
  </property>
</Properties>
</file>