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4" r:id="rId4"/>
    <p:sldId id="262" r:id="rId5"/>
    <p:sldId id="263" r:id="rId6"/>
    <p:sldId id="257" r:id="rId7"/>
    <p:sldId id="258" r:id="rId8"/>
    <p:sldId id="259" r:id="rId9"/>
    <p:sldId id="265" r:id="rId10"/>
    <p:sldId id="266" r:id="rId11"/>
    <p:sldId id="267" r:id="rId12"/>
    <p:sldId id="268" r:id="rId13"/>
    <p:sldId id="269" r:id="rId14"/>
    <p:sldId id="261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B06391-BF9E-400D-8FD8-62AD591E3787}" v="59" dt="2025-07-15T12:27:47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und Ryan" userId="ff4d3108-fc2b-467a-9bce-8537a42ee52e" providerId="ADAL" clId="{D1B06391-BF9E-400D-8FD8-62AD591E3787}"/>
    <pc:docChg chg="undo custSel addSld modSld sldOrd">
      <pc:chgData name="Edmund Ryan" userId="ff4d3108-fc2b-467a-9bce-8537a42ee52e" providerId="ADAL" clId="{D1B06391-BF9E-400D-8FD8-62AD591E3787}" dt="2025-07-15T12:27:47.748" v="2463" actId="1076"/>
      <pc:docMkLst>
        <pc:docMk/>
      </pc:docMkLst>
      <pc:sldChg chg="addSp modSp mod setBg addAnim">
        <pc:chgData name="Edmund Ryan" userId="ff4d3108-fc2b-467a-9bce-8537a42ee52e" providerId="ADAL" clId="{D1B06391-BF9E-400D-8FD8-62AD591E3787}" dt="2025-07-15T12:27:47.748" v="2463" actId="1076"/>
        <pc:sldMkLst>
          <pc:docMk/>
          <pc:sldMk cId="1959126693" sldId="256"/>
        </pc:sldMkLst>
        <pc:spChg chg="mod">
          <ac:chgData name="Edmund Ryan" userId="ff4d3108-fc2b-467a-9bce-8537a42ee52e" providerId="ADAL" clId="{D1B06391-BF9E-400D-8FD8-62AD591E3787}" dt="2025-07-15T12:24:45" v="2402" actId="26606"/>
          <ac:spMkLst>
            <pc:docMk/>
            <pc:sldMk cId="1959126693" sldId="256"/>
            <ac:spMk id="2" creationId="{6CB3D44E-7449-014F-A140-85BCF0513A08}"/>
          </ac:spMkLst>
        </pc:spChg>
        <pc:spChg chg="mod ord">
          <ac:chgData name="Edmund Ryan" userId="ff4d3108-fc2b-467a-9bce-8537a42ee52e" providerId="ADAL" clId="{D1B06391-BF9E-400D-8FD8-62AD591E3787}" dt="2025-07-15T12:25:13.420" v="2421" actId="20577"/>
          <ac:spMkLst>
            <pc:docMk/>
            <pc:sldMk cId="1959126693" sldId="256"/>
            <ac:spMk id="3" creationId="{829E64AE-2D42-8D73-FDD8-86FFA77E1C59}"/>
          </ac:spMkLst>
        </pc:spChg>
        <pc:spChg chg="add">
          <ac:chgData name="Edmund Ryan" userId="ff4d3108-fc2b-467a-9bce-8537a42ee52e" providerId="ADAL" clId="{D1B06391-BF9E-400D-8FD8-62AD591E3787}" dt="2025-07-15T12:24:45" v="2402" actId="26606"/>
          <ac:spMkLst>
            <pc:docMk/>
            <pc:sldMk cId="1959126693" sldId="256"/>
            <ac:spMk id="10" creationId="{870A1295-61BC-4214-AA3E-D396673024D0}"/>
          </ac:spMkLst>
        </pc:spChg>
        <pc:grpChg chg="add">
          <ac:chgData name="Edmund Ryan" userId="ff4d3108-fc2b-467a-9bce-8537a42ee52e" providerId="ADAL" clId="{D1B06391-BF9E-400D-8FD8-62AD591E3787}" dt="2025-07-15T12:24:45" v="2402" actId="26606"/>
          <ac:grpSpMkLst>
            <pc:docMk/>
            <pc:sldMk cId="1959126693" sldId="256"/>
            <ac:grpSpMk id="12" creationId="{0B139475-2B26-4CA9-9413-DE741E49F7BB}"/>
          </ac:grpSpMkLst>
        </pc:grpChg>
        <pc:picChg chg="add mod">
          <ac:chgData name="Edmund Ryan" userId="ff4d3108-fc2b-467a-9bce-8537a42ee52e" providerId="ADAL" clId="{D1B06391-BF9E-400D-8FD8-62AD591E3787}" dt="2025-07-15T12:25:49.816" v="2459" actId="1036"/>
          <ac:picMkLst>
            <pc:docMk/>
            <pc:sldMk cId="1959126693" sldId="256"/>
            <ac:picMk id="5" creationId="{677B0D75-3ADE-243F-10CE-E030642FE335}"/>
          </ac:picMkLst>
        </pc:picChg>
        <pc:picChg chg="add mod">
          <ac:chgData name="Edmund Ryan" userId="ff4d3108-fc2b-467a-9bce-8537a42ee52e" providerId="ADAL" clId="{D1B06391-BF9E-400D-8FD8-62AD591E3787}" dt="2025-07-15T12:27:47.748" v="2463" actId="1076"/>
          <ac:picMkLst>
            <pc:docMk/>
            <pc:sldMk cId="1959126693" sldId="256"/>
            <ac:picMk id="2050" creationId="{FC1E4835-78C7-60AB-A9A5-0487AF1AF38F}"/>
          </ac:picMkLst>
        </pc:picChg>
      </pc:sldChg>
      <pc:sldChg chg="modSp mod">
        <pc:chgData name="Edmund Ryan" userId="ff4d3108-fc2b-467a-9bce-8537a42ee52e" providerId="ADAL" clId="{D1B06391-BF9E-400D-8FD8-62AD591E3787}" dt="2025-07-15T11:43:41.824" v="1488" actId="313"/>
        <pc:sldMkLst>
          <pc:docMk/>
          <pc:sldMk cId="445988731" sldId="257"/>
        </pc:sldMkLst>
        <pc:spChg chg="mod">
          <ac:chgData name="Edmund Ryan" userId="ff4d3108-fc2b-467a-9bce-8537a42ee52e" providerId="ADAL" clId="{D1B06391-BF9E-400D-8FD8-62AD591E3787}" dt="2025-07-14T08:43:08.539" v="0" actId="113"/>
          <ac:spMkLst>
            <pc:docMk/>
            <pc:sldMk cId="445988731" sldId="257"/>
            <ac:spMk id="2" creationId="{CA31DBD3-7F1D-F79A-8235-B8F17D242DA1}"/>
          </ac:spMkLst>
        </pc:spChg>
        <pc:spChg chg="mod">
          <ac:chgData name="Edmund Ryan" userId="ff4d3108-fc2b-467a-9bce-8537a42ee52e" providerId="ADAL" clId="{D1B06391-BF9E-400D-8FD8-62AD591E3787}" dt="2025-07-15T11:43:41.824" v="1488" actId="313"/>
          <ac:spMkLst>
            <pc:docMk/>
            <pc:sldMk cId="445988731" sldId="257"/>
            <ac:spMk id="3" creationId="{B6C030F9-73BA-D45D-68B9-B78325A2E90D}"/>
          </ac:spMkLst>
        </pc:spChg>
      </pc:sldChg>
      <pc:sldChg chg="modSp mod">
        <pc:chgData name="Edmund Ryan" userId="ff4d3108-fc2b-467a-9bce-8537a42ee52e" providerId="ADAL" clId="{D1B06391-BF9E-400D-8FD8-62AD591E3787}" dt="2025-07-15T11:58:29.363" v="1846" actId="20577"/>
        <pc:sldMkLst>
          <pc:docMk/>
          <pc:sldMk cId="2535814843" sldId="258"/>
        </pc:sldMkLst>
        <pc:spChg chg="mod">
          <ac:chgData name="Edmund Ryan" userId="ff4d3108-fc2b-467a-9bce-8537a42ee52e" providerId="ADAL" clId="{D1B06391-BF9E-400D-8FD8-62AD591E3787}" dt="2025-07-15T11:58:29.363" v="1846" actId="20577"/>
          <ac:spMkLst>
            <pc:docMk/>
            <pc:sldMk cId="2535814843" sldId="258"/>
            <ac:spMk id="2" creationId="{EE97E104-151B-8B87-7B4F-C2BDF8D4AFCF}"/>
          </ac:spMkLst>
        </pc:spChg>
        <pc:picChg chg="mod">
          <ac:chgData name="Edmund Ryan" userId="ff4d3108-fc2b-467a-9bce-8537a42ee52e" providerId="ADAL" clId="{D1B06391-BF9E-400D-8FD8-62AD591E3787}" dt="2025-07-14T08:43:22.834" v="2" actId="1076"/>
          <ac:picMkLst>
            <pc:docMk/>
            <pc:sldMk cId="2535814843" sldId="258"/>
            <ac:picMk id="5" creationId="{68D6975A-4E8F-522D-4F2A-CAFC9566A772}"/>
          </ac:picMkLst>
        </pc:picChg>
      </pc:sldChg>
      <pc:sldChg chg="addSp modSp new mod">
        <pc:chgData name="Edmund Ryan" userId="ff4d3108-fc2b-467a-9bce-8537a42ee52e" providerId="ADAL" clId="{D1B06391-BF9E-400D-8FD8-62AD591E3787}" dt="2025-07-15T11:42:14.637" v="1330" actId="207"/>
        <pc:sldMkLst>
          <pc:docMk/>
          <pc:sldMk cId="2124749820" sldId="259"/>
        </pc:sldMkLst>
        <pc:spChg chg="mod">
          <ac:chgData name="Edmund Ryan" userId="ff4d3108-fc2b-467a-9bce-8537a42ee52e" providerId="ADAL" clId="{D1B06391-BF9E-400D-8FD8-62AD591E3787}" dt="2025-07-15T11:38:53.594" v="1162" actId="113"/>
          <ac:spMkLst>
            <pc:docMk/>
            <pc:sldMk cId="2124749820" sldId="259"/>
            <ac:spMk id="2" creationId="{C33462EB-FE89-C698-3C4B-097BDFD60FC2}"/>
          </ac:spMkLst>
        </pc:spChg>
        <pc:spChg chg="mod">
          <ac:chgData name="Edmund Ryan" userId="ff4d3108-fc2b-467a-9bce-8537a42ee52e" providerId="ADAL" clId="{D1B06391-BF9E-400D-8FD8-62AD591E3787}" dt="2025-07-15T11:42:14.637" v="1330" actId="207"/>
          <ac:spMkLst>
            <pc:docMk/>
            <pc:sldMk cId="2124749820" sldId="259"/>
            <ac:spMk id="3" creationId="{1A7195CC-CB2F-AA24-9140-0572EF190625}"/>
          </ac:spMkLst>
        </pc:spChg>
        <pc:picChg chg="add mod">
          <ac:chgData name="Edmund Ryan" userId="ff4d3108-fc2b-467a-9bce-8537a42ee52e" providerId="ADAL" clId="{D1B06391-BF9E-400D-8FD8-62AD591E3787}" dt="2025-07-14T09:11:46.887" v="7" actId="14100"/>
          <ac:picMkLst>
            <pc:docMk/>
            <pc:sldMk cId="2124749820" sldId="259"/>
            <ac:picMk id="5" creationId="{D31E0441-EB5B-474E-905D-DFA14E4C1D41}"/>
          </ac:picMkLst>
        </pc:picChg>
      </pc:sldChg>
      <pc:sldChg chg="modSp add mod ord">
        <pc:chgData name="Edmund Ryan" userId="ff4d3108-fc2b-467a-9bce-8537a42ee52e" providerId="ADAL" clId="{D1B06391-BF9E-400D-8FD8-62AD591E3787}" dt="2025-07-15T11:23:13.338" v="151"/>
        <pc:sldMkLst>
          <pc:docMk/>
          <pc:sldMk cId="286285733" sldId="260"/>
        </pc:sldMkLst>
        <pc:spChg chg="mod">
          <ac:chgData name="Edmund Ryan" userId="ff4d3108-fc2b-467a-9bce-8537a42ee52e" providerId="ADAL" clId="{D1B06391-BF9E-400D-8FD8-62AD591E3787}" dt="2025-07-15T08:08:55.948" v="25" actId="20577"/>
          <ac:spMkLst>
            <pc:docMk/>
            <pc:sldMk cId="286285733" sldId="260"/>
            <ac:spMk id="7" creationId="{3D42F668-2706-200C-C346-D233B2EC73B2}"/>
          </ac:spMkLst>
        </pc:spChg>
      </pc:sldChg>
      <pc:sldChg chg="addSp delSp modSp new mod">
        <pc:chgData name="Edmund Ryan" userId="ff4d3108-fc2b-467a-9bce-8537a42ee52e" providerId="ADAL" clId="{D1B06391-BF9E-400D-8FD8-62AD591E3787}" dt="2025-07-15T12:13:59.743" v="2230" actId="20577"/>
        <pc:sldMkLst>
          <pc:docMk/>
          <pc:sldMk cId="4243847038" sldId="261"/>
        </pc:sldMkLst>
        <pc:spChg chg="mod">
          <ac:chgData name="Edmund Ryan" userId="ff4d3108-fc2b-467a-9bce-8537a42ee52e" providerId="ADAL" clId="{D1B06391-BF9E-400D-8FD8-62AD591E3787}" dt="2025-07-15T12:13:59.743" v="2230" actId="20577"/>
          <ac:spMkLst>
            <pc:docMk/>
            <pc:sldMk cId="4243847038" sldId="261"/>
            <ac:spMk id="2" creationId="{9CAC6906-F7B0-ECD5-0AD9-8A7BEFDE8730}"/>
          </ac:spMkLst>
        </pc:spChg>
        <pc:spChg chg="mod">
          <ac:chgData name="Edmund Ryan" userId="ff4d3108-fc2b-467a-9bce-8537a42ee52e" providerId="ADAL" clId="{D1B06391-BF9E-400D-8FD8-62AD591E3787}" dt="2025-07-15T12:12:50.496" v="2140" actId="20577"/>
          <ac:spMkLst>
            <pc:docMk/>
            <pc:sldMk cId="4243847038" sldId="261"/>
            <ac:spMk id="3" creationId="{C4096D7F-31FF-D2CC-D898-EE99F1EAFC07}"/>
          </ac:spMkLst>
        </pc:spChg>
        <pc:picChg chg="add del mod modCrop">
          <ac:chgData name="Edmund Ryan" userId="ff4d3108-fc2b-467a-9bce-8537a42ee52e" providerId="ADAL" clId="{D1B06391-BF9E-400D-8FD8-62AD591E3787}" dt="2025-07-15T12:09:22.879" v="2051" actId="478"/>
          <ac:picMkLst>
            <pc:docMk/>
            <pc:sldMk cId="4243847038" sldId="261"/>
            <ac:picMk id="5" creationId="{F6495710-948C-44F1-413C-E7A919D27C4B}"/>
          </ac:picMkLst>
        </pc:picChg>
        <pc:picChg chg="add mod">
          <ac:chgData name="Edmund Ryan" userId="ff4d3108-fc2b-467a-9bce-8537a42ee52e" providerId="ADAL" clId="{D1B06391-BF9E-400D-8FD8-62AD591E3787}" dt="2025-07-15T12:10:39.410" v="2058" actId="14100"/>
          <ac:picMkLst>
            <pc:docMk/>
            <pc:sldMk cId="4243847038" sldId="261"/>
            <ac:picMk id="9" creationId="{DEAE7A25-A7BB-7246-FCA8-A13A49635FC7}"/>
          </ac:picMkLst>
        </pc:picChg>
        <pc:cxnChg chg="add mod">
          <ac:chgData name="Edmund Ryan" userId="ff4d3108-fc2b-467a-9bce-8537a42ee52e" providerId="ADAL" clId="{D1B06391-BF9E-400D-8FD8-62AD591E3787}" dt="2025-07-15T12:09:24.151" v="2052"/>
          <ac:cxnSpMkLst>
            <pc:docMk/>
            <pc:sldMk cId="4243847038" sldId="261"/>
            <ac:cxnSpMk id="6" creationId="{25F4A645-5BAB-2F30-6801-E839DFDDB72F}"/>
          </ac:cxnSpMkLst>
        </pc:cxnChg>
        <pc:cxnChg chg="add mod">
          <ac:chgData name="Edmund Ryan" userId="ff4d3108-fc2b-467a-9bce-8537a42ee52e" providerId="ADAL" clId="{D1B06391-BF9E-400D-8FD8-62AD591E3787}" dt="2025-07-15T12:09:27.123" v="2053"/>
          <ac:cxnSpMkLst>
            <pc:docMk/>
            <pc:sldMk cId="4243847038" sldId="261"/>
            <ac:cxnSpMk id="7" creationId="{A6DB170F-B232-C93D-3907-BF5BB663E6F7}"/>
          </ac:cxnSpMkLst>
        </pc:cxnChg>
      </pc:sldChg>
      <pc:sldChg chg="addSp modSp new mod ord">
        <pc:chgData name="Edmund Ryan" userId="ff4d3108-fc2b-467a-9bce-8537a42ee52e" providerId="ADAL" clId="{D1B06391-BF9E-400D-8FD8-62AD591E3787}" dt="2025-07-15T11:23:09.891" v="149"/>
        <pc:sldMkLst>
          <pc:docMk/>
          <pc:sldMk cId="3857143316" sldId="262"/>
        </pc:sldMkLst>
        <pc:spChg chg="mod">
          <ac:chgData name="Edmund Ryan" userId="ff4d3108-fc2b-467a-9bce-8537a42ee52e" providerId="ADAL" clId="{D1B06391-BF9E-400D-8FD8-62AD591E3787}" dt="2025-07-15T11:22:46.107" v="145" actId="113"/>
          <ac:spMkLst>
            <pc:docMk/>
            <pc:sldMk cId="3857143316" sldId="262"/>
            <ac:spMk id="2" creationId="{B80FB4C0-13C8-0FC4-16B3-DFF55BA43B50}"/>
          </ac:spMkLst>
        </pc:spChg>
        <pc:spChg chg="add mod ord">
          <ac:chgData name="Edmund Ryan" userId="ff4d3108-fc2b-467a-9bce-8537a42ee52e" providerId="ADAL" clId="{D1B06391-BF9E-400D-8FD8-62AD591E3787}" dt="2025-07-15T11:22:59.714" v="147" actId="166"/>
          <ac:spMkLst>
            <pc:docMk/>
            <pc:sldMk cId="3857143316" sldId="262"/>
            <ac:spMk id="5" creationId="{747E7876-7CC7-44A6-2738-FEB167910046}"/>
          </ac:spMkLst>
        </pc:spChg>
        <pc:spChg chg="add mod ord">
          <ac:chgData name="Edmund Ryan" userId="ff4d3108-fc2b-467a-9bce-8537a42ee52e" providerId="ADAL" clId="{D1B06391-BF9E-400D-8FD8-62AD591E3787}" dt="2025-07-15T11:22:59.714" v="147" actId="166"/>
          <ac:spMkLst>
            <pc:docMk/>
            <pc:sldMk cId="3857143316" sldId="262"/>
            <ac:spMk id="6" creationId="{FD9674DB-98DF-575A-4F9A-BC88730D23D7}"/>
          </ac:spMkLst>
        </pc:spChg>
        <pc:spChg chg="add mod ord">
          <ac:chgData name="Edmund Ryan" userId="ff4d3108-fc2b-467a-9bce-8537a42ee52e" providerId="ADAL" clId="{D1B06391-BF9E-400D-8FD8-62AD591E3787}" dt="2025-07-15T11:22:53.868" v="146" actId="166"/>
          <ac:spMkLst>
            <pc:docMk/>
            <pc:sldMk cId="3857143316" sldId="262"/>
            <ac:spMk id="7" creationId="{3166EDCB-B0D5-6D51-7EE7-74EA8AB13A03}"/>
          </ac:spMkLst>
        </pc:spChg>
        <pc:spChg chg="add mod">
          <ac:chgData name="Edmund Ryan" userId="ff4d3108-fc2b-467a-9bce-8537a42ee52e" providerId="ADAL" clId="{D1B06391-BF9E-400D-8FD8-62AD591E3787}" dt="2025-07-15T11:20:17.965" v="94" actId="20577"/>
          <ac:spMkLst>
            <pc:docMk/>
            <pc:sldMk cId="3857143316" sldId="262"/>
            <ac:spMk id="8" creationId="{27C84916-87E4-9BEE-4B3F-9A7FFF57CB4D}"/>
          </ac:spMkLst>
        </pc:spChg>
        <pc:picChg chg="add mod modCrop">
          <ac:chgData name="Edmund Ryan" userId="ff4d3108-fc2b-467a-9bce-8537a42ee52e" providerId="ADAL" clId="{D1B06391-BF9E-400D-8FD8-62AD591E3787}" dt="2025-07-15T11:21:36.255" v="111" actId="14100"/>
          <ac:picMkLst>
            <pc:docMk/>
            <pc:sldMk cId="3857143316" sldId="262"/>
            <ac:picMk id="4" creationId="{FC6E8E59-7CD5-0E5B-8DEB-93ED7847B5CE}"/>
          </ac:picMkLst>
        </pc:picChg>
        <pc:cxnChg chg="add mod">
          <ac:chgData name="Edmund Ryan" userId="ff4d3108-fc2b-467a-9bce-8537a42ee52e" providerId="ADAL" clId="{D1B06391-BF9E-400D-8FD8-62AD591E3787}" dt="2025-07-15T11:22:33.135" v="125" actId="14100"/>
          <ac:cxnSpMkLst>
            <pc:docMk/>
            <pc:sldMk cId="3857143316" sldId="262"/>
            <ac:cxnSpMk id="10" creationId="{F663E3D4-6921-F11C-AAC8-B89DB76CA8F1}"/>
          </ac:cxnSpMkLst>
        </pc:cxnChg>
        <pc:cxnChg chg="add mod">
          <ac:chgData name="Edmund Ryan" userId="ff4d3108-fc2b-467a-9bce-8537a42ee52e" providerId="ADAL" clId="{D1B06391-BF9E-400D-8FD8-62AD591E3787}" dt="2025-07-15T11:22:31.027" v="124" actId="14100"/>
          <ac:cxnSpMkLst>
            <pc:docMk/>
            <pc:sldMk cId="3857143316" sldId="262"/>
            <ac:cxnSpMk id="13" creationId="{C6706F0A-DA40-E096-AD28-F6A43C5B2DDD}"/>
          </ac:cxnSpMkLst>
        </pc:cxnChg>
        <pc:cxnChg chg="add mod">
          <ac:chgData name="Edmund Ryan" userId="ff4d3108-fc2b-467a-9bce-8537a42ee52e" providerId="ADAL" clId="{D1B06391-BF9E-400D-8FD8-62AD591E3787}" dt="2025-07-15T11:22:26.810" v="123" actId="14100"/>
          <ac:cxnSpMkLst>
            <pc:docMk/>
            <pc:sldMk cId="3857143316" sldId="262"/>
            <ac:cxnSpMk id="14" creationId="{05C616D3-0512-FA0F-C64D-372F443F26A6}"/>
          </ac:cxnSpMkLst>
        </pc:cxnChg>
        <pc:cxnChg chg="add mod">
          <ac:chgData name="Edmund Ryan" userId="ff4d3108-fc2b-467a-9bce-8537a42ee52e" providerId="ADAL" clId="{D1B06391-BF9E-400D-8FD8-62AD591E3787}" dt="2025-07-15T11:21:53.361" v="116" actId="14100"/>
          <ac:cxnSpMkLst>
            <pc:docMk/>
            <pc:sldMk cId="3857143316" sldId="262"/>
            <ac:cxnSpMk id="16" creationId="{BCD726A5-F415-DF55-4592-58645D503186}"/>
          </ac:cxnSpMkLst>
        </pc:cxnChg>
      </pc:sldChg>
      <pc:sldChg chg="addSp modSp new mod">
        <pc:chgData name="Edmund Ryan" userId="ff4d3108-fc2b-467a-9bce-8537a42ee52e" providerId="ADAL" clId="{D1B06391-BF9E-400D-8FD8-62AD591E3787}" dt="2025-07-15T11:42:21.948" v="1331" actId="207"/>
        <pc:sldMkLst>
          <pc:docMk/>
          <pc:sldMk cId="1478829609" sldId="263"/>
        </pc:sldMkLst>
        <pc:spChg chg="mod">
          <ac:chgData name="Edmund Ryan" userId="ff4d3108-fc2b-467a-9bce-8537a42ee52e" providerId="ADAL" clId="{D1B06391-BF9E-400D-8FD8-62AD591E3787}" dt="2025-07-15T11:24:28.872" v="214"/>
          <ac:spMkLst>
            <pc:docMk/>
            <pc:sldMk cId="1478829609" sldId="263"/>
            <ac:spMk id="2" creationId="{254D3BD8-3777-0322-606E-F5B86FB854FD}"/>
          </ac:spMkLst>
        </pc:spChg>
        <pc:spChg chg="mod">
          <ac:chgData name="Edmund Ryan" userId="ff4d3108-fc2b-467a-9bce-8537a42ee52e" providerId="ADAL" clId="{D1B06391-BF9E-400D-8FD8-62AD591E3787}" dt="2025-07-15T11:42:21.948" v="1331" actId="207"/>
          <ac:spMkLst>
            <pc:docMk/>
            <pc:sldMk cId="1478829609" sldId="263"/>
            <ac:spMk id="3" creationId="{4E59ED45-F3E3-D63E-600B-877570B9CCF9}"/>
          </ac:spMkLst>
        </pc:spChg>
        <pc:picChg chg="add mod">
          <ac:chgData name="Edmund Ryan" userId="ff4d3108-fc2b-467a-9bce-8537a42ee52e" providerId="ADAL" clId="{D1B06391-BF9E-400D-8FD8-62AD591E3787}" dt="2025-07-15T11:24:22.713" v="213" actId="14100"/>
          <ac:picMkLst>
            <pc:docMk/>
            <pc:sldMk cId="1478829609" sldId="263"/>
            <ac:picMk id="5" creationId="{205BBD47-5563-D9BB-0F18-7F43B8153DA2}"/>
          </ac:picMkLst>
        </pc:picChg>
      </pc:sldChg>
      <pc:sldChg chg="addSp delSp modSp new mod">
        <pc:chgData name="Edmund Ryan" userId="ff4d3108-fc2b-467a-9bce-8537a42ee52e" providerId="ADAL" clId="{D1B06391-BF9E-400D-8FD8-62AD591E3787}" dt="2025-07-15T11:37:22.246" v="1144" actId="20577"/>
        <pc:sldMkLst>
          <pc:docMk/>
          <pc:sldMk cId="2168633352" sldId="264"/>
        </pc:sldMkLst>
        <pc:spChg chg="mod">
          <ac:chgData name="Edmund Ryan" userId="ff4d3108-fc2b-467a-9bce-8537a42ee52e" providerId="ADAL" clId="{D1B06391-BF9E-400D-8FD8-62AD591E3787}" dt="2025-07-15T11:35:37.170" v="1012" actId="20577"/>
          <ac:spMkLst>
            <pc:docMk/>
            <pc:sldMk cId="2168633352" sldId="264"/>
            <ac:spMk id="2" creationId="{E8790191-21D9-DC07-18A8-B4AE6399E092}"/>
          </ac:spMkLst>
        </pc:spChg>
        <pc:spChg chg="del mod">
          <ac:chgData name="Edmund Ryan" userId="ff4d3108-fc2b-467a-9bce-8537a42ee52e" providerId="ADAL" clId="{D1B06391-BF9E-400D-8FD8-62AD591E3787}" dt="2025-07-15T11:33:59.496" v="942" actId="478"/>
          <ac:spMkLst>
            <pc:docMk/>
            <pc:sldMk cId="2168633352" sldId="264"/>
            <ac:spMk id="3" creationId="{4B88EB0C-EA83-C6FF-C2DF-7700F255C676}"/>
          </ac:spMkLst>
        </pc:spChg>
        <pc:spChg chg="add mod">
          <ac:chgData name="Edmund Ryan" userId="ff4d3108-fc2b-467a-9bce-8537a42ee52e" providerId="ADAL" clId="{D1B06391-BF9E-400D-8FD8-62AD591E3787}" dt="2025-07-15T11:37:22.246" v="1144" actId="20577"/>
          <ac:spMkLst>
            <pc:docMk/>
            <pc:sldMk cId="2168633352" sldId="264"/>
            <ac:spMk id="5" creationId="{6DE4A238-BD00-8DC9-C5FB-AFCA7BC1C6E7}"/>
          </ac:spMkLst>
        </pc:spChg>
        <pc:spChg chg="add mod">
          <ac:chgData name="Edmund Ryan" userId="ff4d3108-fc2b-467a-9bce-8537a42ee52e" providerId="ADAL" clId="{D1B06391-BF9E-400D-8FD8-62AD591E3787}" dt="2025-07-15T11:34:38.091" v="954" actId="14100"/>
          <ac:spMkLst>
            <pc:docMk/>
            <pc:sldMk cId="2168633352" sldId="264"/>
            <ac:spMk id="7" creationId="{AE25CB3F-1245-B5EE-A7B7-430CE23D364D}"/>
          </ac:spMkLst>
        </pc:spChg>
        <pc:spChg chg="add mod">
          <ac:chgData name="Edmund Ryan" userId="ff4d3108-fc2b-467a-9bce-8537a42ee52e" providerId="ADAL" clId="{D1B06391-BF9E-400D-8FD8-62AD591E3787}" dt="2025-07-15T11:36:01.623" v="1025" actId="20577"/>
          <ac:spMkLst>
            <pc:docMk/>
            <pc:sldMk cId="2168633352" sldId="264"/>
            <ac:spMk id="9" creationId="{57644BF9-3749-F50A-B73D-FD53458E148E}"/>
          </ac:spMkLst>
        </pc:spChg>
        <pc:picChg chg="add mod">
          <ac:chgData name="Edmund Ryan" userId="ff4d3108-fc2b-467a-9bce-8537a42ee52e" providerId="ADAL" clId="{D1B06391-BF9E-400D-8FD8-62AD591E3787}" dt="2025-07-15T11:34:27.633" v="952" actId="167"/>
          <ac:picMkLst>
            <pc:docMk/>
            <pc:sldMk cId="2168633352" sldId="264"/>
            <ac:picMk id="1026" creationId="{DB70DF93-25F8-6F4F-DC5A-154EC641DBD0}"/>
          </ac:picMkLst>
        </pc:picChg>
        <pc:cxnChg chg="add mod">
          <ac:chgData name="Edmund Ryan" userId="ff4d3108-fc2b-467a-9bce-8537a42ee52e" providerId="ADAL" clId="{D1B06391-BF9E-400D-8FD8-62AD591E3787}" dt="2025-07-15T11:34:15.276" v="951" actId="14100"/>
          <ac:cxnSpMkLst>
            <pc:docMk/>
            <pc:sldMk cId="2168633352" sldId="264"/>
            <ac:cxnSpMk id="10" creationId="{0D5F0B95-7938-35A8-D7D4-E228AEF1CF2A}"/>
          </ac:cxnSpMkLst>
        </pc:cxnChg>
        <pc:cxnChg chg="add mod">
          <ac:chgData name="Edmund Ryan" userId="ff4d3108-fc2b-467a-9bce-8537a42ee52e" providerId="ADAL" clId="{D1B06391-BF9E-400D-8FD8-62AD591E3787}" dt="2025-07-15T11:34:05.022" v="948" actId="14100"/>
          <ac:cxnSpMkLst>
            <pc:docMk/>
            <pc:sldMk cId="2168633352" sldId="264"/>
            <ac:cxnSpMk id="13" creationId="{E5851696-30E7-30E3-1E97-00424B4C7436}"/>
          </ac:cxnSpMkLst>
        </pc:cxnChg>
        <pc:cxnChg chg="add mod">
          <ac:chgData name="Edmund Ryan" userId="ff4d3108-fc2b-467a-9bce-8537a42ee52e" providerId="ADAL" clId="{D1B06391-BF9E-400D-8FD8-62AD591E3787}" dt="2025-07-15T11:34:13.035" v="950" actId="14100"/>
          <ac:cxnSpMkLst>
            <pc:docMk/>
            <pc:sldMk cId="2168633352" sldId="264"/>
            <ac:cxnSpMk id="15" creationId="{CC15110E-04B7-2347-FC89-3BCBB8F74548}"/>
          </ac:cxnSpMkLst>
        </pc:cxnChg>
      </pc:sldChg>
      <pc:sldChg chg="addSp modSp new mod">
        <pc:chgData name="Edmund Ryan" userId="ff4d3108-fc2b-467a-9bce-8537a42ee52e" providerId="ADAL" clId="{D1B06391-BF9E-400D-8FD8-62AD591E3787}" dt="2025-07-15T11:47:46.779" v="1600" actId="14100"/>
        <pc:sldMkLst>
          <pc:docMk/>
          <pc:sldMk cId="1336403309" sldId="265"/>
        </pc:sldMkLst>
        <pc:spChg chg="mod">
          <ac:chgData name="Edmund Ryan" userId="ff4d3108-fc2b-467a-9bce-8537a42ee52e" providerId="ADAL" clId="{D1B06391-BF9E-400D-8FD8-62AD591E3787}" dt="2025-07-15T11:45:15.714" v="1517" actId="20577"/>
          <ac:spMkLst>
            <pc:docMk/>
            <pc:sldMk cId="1336403309" sldId="265"/>
            <ac:spMk id="2" creationId="{A9D22C5F-4F91-89D8-1655-88566C300EEC}"/>
          </ac:spMkLst>
        </pc:spChg>
        <pc:spChg chg="add mod">
          <ac:chgData name="Edmund Ryan" userId="ff4d3108-fc2b-467a-9bce-8537a42ee52e" providerId="ADAL" clId="{D1B06391-BF9E-400D-8FD8-62AD591E3787}" dt="2025-07-15T11:46:46.855" v="1586" actId="14100"/>
          <ac:spMkLst>
            <pc:docMk/>
            <pc:sldMk cId="1336403309" sldId="265"/>
            <ac:spMk id="8" creationId="{342EA255-AAFB-4CFB-AC02-0B9ED469B004}"/>
          </ac:spMkLst>
        </pc:spChg>
        <pc:picChg chg="add mod">
          <ac:chgData name="Edmund Ryan" userId="ff4d3108-fc2b-467a-9bce-8537a42ee52e" providerId="ADAL" clId="{D1B06391-BF9E-400D-8FD8-62AD591E3787}" dt="2025-07-15T11:47:33.877" v="1595" actId="14100"/>
          <ac:picMkLst>
            <pc:docMk/>
            <pc:sldMk cId="1336403309" sldId="265"/>
            <ac:picMk id="5" creationId="{16FEC2C1-3592-6D22-4353-92FEB2CADEB3}"/>
          </ac:picMkLst>
        </pc:picChg>
        <pc:picChg chg="add mod">
          <ac:chgData name="Edmund Ryan" userId="ff4d3108-fc2b-467a-9bce-8537a42ee52e" providerId="ADAL" clId="{D1B06391-BF9E-400D-8FD8-62AD591E3787}" dt="2025-07-15T11:47:29.454" v="1593" actId="1076"/>
          <ac:picMkLst>
            <pc:docMk/>
            <pc:sldMk cId="1336403309" sldId="265"/>
            <ac:picMk id="10" creationId="{789938A7-63B6-2E85-119D-587F939B288B}"/>
          </ac:picMkLst>
        </pc:picChg>
        <pc:cxnChg chg="add mod">
          <ac:chgData name="Edmund Ryan" userId="ff4d3108-fc2b-467a-9bce-8537a42ee52e" providerId="ADAL" clId="{D1B06391-BF9E-400D-8FD8-62AD591E3787}" dt="2025-07-15T11:47:39.839" v="1597" actId="14100"/>
          <ac:cxnSpMkLst>
            <pc:docMk/>
            <pc:sldMk cId="1336403309" sldId="265"/>
            <ac:cxnSpMk id="6" creationId="{EC2EA06D-59DD-B082-C47E-FAB23CD80085}"/>
          </ac:cxnSpMkLst>
        </pc:cxnChg>
        <pc:cxnChg chg="add mod">
          <ac:chgData name="Edmund Ryan" userId="ff4d3108-fc2b-467a-9bce-8537a42ee52e" providerId="ADAL" clId="{D1B06391-BF9E-400D-8FD8-62AD591E3787}" dt="2025-07-15T11:47:46.779" v="1600" actId="14100"/>
          <ac:cxnSpMkLst>
            <pc:docMk/>
            <pc:sldMk cId="1336403309" sldId="265"/>
            <ac:cxnSpMk id="13" creationId="{AFFF9AA1-AF60-34B7-3BF2-7D2E58FE0329}"/>
          </ac:cxnSpMkLst>
        </pc:cxnChg>
      </pc:sldChg>
      <pc:sldChg chg="addSp modSp new mod">
        <pc:chgData name="Edmund Ryan" userId="ff4d3108-fc2b-467a-9bce-8537a42ee52e" providerId="ADAL" clId="{D1B06391-BF9E-400D-8FD8-62AD591E3787}" dt="2025-07-15T11:49:39.056" v="1621" actId="1076"/>
        <pc:sldMkLst>
          <pc:docMk/>
          <pc:sldMk cId="3970643093" sldId="266"/>
        </pc:sldMkLst>
        <pc:spChg chg="mod">
          <ac:chgData name="Edmund Ryan" userId="ff4d3108-fc2b-467a-9bce-8537a42ee52e" providerId="ADAL" clId="{D1B06391-BF9E-400D-8FD8-62AD591E3787}" dt="2025-07-15T11:49:10.627" v="1615" actId="20577"/>
          <ac:spMkLst>
            <pc:docMk/>
            <pc:sldMk cId="3970643093" sldId="266"/>
            <ac:spMk id="2" creationId="{6E7D43E2-0FD4-702D-3C94-EAA93F1CFA87}"/>
          </ac:spMkLst>
        </pc:spChg>
        <pc:spChg chg="add mod">
          <ac:chgData name="Edmund Ryan" userId="ff4d3108-fc2b-467a-9bce-8537a42ee52e" providerId="ADAL" clId="{D1B06391-BF9E-400D-8FD8-62AD591E3787}" dt="2025-07-15T11:49:39.056" v="1621" actId="1076"/>
          <ac:spMkLst>
            <pc:docMk/>
            <pc:sldMk cId="3970643093" sldId="266"/>
            <ac:spMk id="13" creationId="{9F7CAD3B-ED99-1329-EEC3-93074011D9DD}"/>
          </ac:spMkLst>
        </pc:spChg>
        <pc:picChg chg="add mod">
          <ac:chgData name="Edmund Ryan" userId="ff4d3108-fc2b-467a-9bce-8537a42ee52e" providerId="ADAL" clId="{D1B06391-BF9E-400D-8FD8-62AD591E3787}" dt="2025-07-15T11:48:31.014" v="1607" actId="14100"/>
          <ac:picMkLst>
            <pc:docMk/>
            <pc:sldMk cId="3970643093" sldId="266"/>
            <ac:picMk id="5" creationId="{826A2BF0-9FAE-0FBC-8D73-B00BA2194365}"/>
          </ac:picMkLst>
        </pc:picChg>
        <pc:picChg chg="add mod">
          <ac:chgData name="Edmund Ryan" userId="ff4d3108-fc2b-467a-9bce-8537a42ee52e" providerId="ADAL" clId="{D1B06391-BF9E-400D-8FD8-62AD591E3787}" dt="2025-07-15T11:48:18.328" v="1605" actId="1076"/>
          <ac:picMkLst>
            <pc:docMk/>
            <pc:sldMk cId="3970643093" sldId="266"/>
            <ac:picMk id="6" creationId="{7DFEBD1C-5128-824C-A2F7-F1F8F2E2542C}"/>
          </ac:picMkLst>
        </pc:picChg>
        <pc:cxnChg chg="add mod">
          <ac:chgData name="Edmund Ryan" userId="ff4d3108-fc2b-467a-9bce-8537a42ee52e" providerId="ADAL" clId="{D1B06391-BF9E-400D-8FD8-62AD591E3787}" dt="2025-07-15T11:48:49.130" v="1610" actId="14100"/>
          <ac:cxnSpMkLst>
            <pc:docMk/>
            <pc:sldMk cId="3970643093" sldId="266"/>
            <ac:cxnSpMk id="7" creationId="{5B678CA5-66A8-3A36-392C-8CB3866B5F94}"/>
          </ac:cxnSpMkLst>
        </pc:cxnChg>
        <pc:cxnChg chg="add mod">
          <ac:chgData name="Edmund Ryan" userId="ff4d3108-fc2b-467a-9bce-8537a42ee52e" providerId="ADAL" clId="{D1B06391-BF9E-400D-8FD8-62AD591E3787}" dt="2025-07-15T11:48:59.608" v="1613" actId="14100"/>
          <ac:cxnSpMkLst>
            <pc:docMk/>
            <pc:sldMk cId="3970643093" sldId="266"/>
            <ac:cxnSpMk id="10" creationId="{B77023A4-16AC-DB04-250E-86B943608957}"/>
          </ac:cxnSpMkLst>
        </pc:cxnChg>
      </pc:sldChg>
      <pc:sldChg chg="addSp delSp modSp add mod">
        <pc:chgData name="Edmund Ryan" userId="ff4d3108-fc2b-467a-9bce-8537a42ee52e" providerId="ADAL" clId="{D1B06391-BF9E-400D-8FD8-62AD591E3787}" dt="2025-07-15T11:57:49.966" v="1839" actId="20577"/>
        <pc:sldMkLst>
          <pc:docMk/>
          <pc:sldMk cId="4121811921" sldId="267"/>
        </pc:sldMkLst>
        <pc:spChg chg="mod">
          <ac:chgData name="Edmund Ryan" userId="ff4d3108-fc2b-467a-9bce-8537a42ee52e" providerId="ADAL" clId="{D1B06391-BF9E-400D-8FD8-62AD591E3787}" dt="2025-07-15T11:52:27.547" v="1623" actId="20577"/>
          <ac:spMkLst>
            <pc:docMk/>
            <pc:sldMk cId="4121811921" sldId="267"/>
            <ac:spMk id="2" creationId="{5C9DE567-DDFE-A50B-FD99-EB4C3D6AA514}"/>
          </ac:spMkLst>
        </pc:spChg>
        <pc:spChg chg="del">
          <ac:chgData name="Edmund Ryan" userId="ff4d3108-fc2b-467a-9bce-8537a42ee52e" providerId="ADAL" clId="{D1B06391-BF9E-400D-8FD8-62AD591E3787}" dt="2025-07-15T11:55:35.439" v="1736" actId="478"/>
          <ac:spMkLst>
            <pc:docMk/>
            <pc:sldMk cId="4121811921" sldId="267"/>
            <ac:spMk id="3" creationId="{50B55A41-A0B7-8322-443E-7B930E54127A}"/>
          </ac:spMkLst>
        </pc:spChg>
        <pc:spChg chg="del">
          <ac:chgData name="Edmund Ryan" userId="ff4d3108-fc2b-467a-9bce-8537a42ee52e" providerId="ADAL" clId="{D1B06391-BF9E-400D-8FD8-62AD591E3787}" dt="2025-07-15T11:53:27.334" v="1640" actId="478"/>
          <ac:spMkLst>
            <pc:docMk/>
            <pc:sldMk cId="4121811921" sldId="267"/>
            <ac:spMk id="13" creationId="{6FA3F663-C4D6-CCC7-6B68-FB85FF86972E}"/>
          </ac:spMkLst>
        </pc:spChg>
        <pc:spChg chg="add mod">
          <ac:chgData name="Edmund Ryan" userId="ff4d3108-fc2b-467a-9bce-8537a42ee52e" providerId="ADAL" clId="{D1B06391-BF9E-400D-8FD8-62AD591E3787}" dt="2025-07-15T11:57:49.966" v="1839" actId="20577"/>
          <ac:spMkLst>
            <pc:docMk/>
            <pc:sldMk cId="4121811921" sldId="267"/>
            <ac:spMk id="17" creationId="{21B9F9AE-1E47-E778-B307-CF592A2A4EBE}"/>
          </ac:spMkLst>
        </pc:spChg>
        <pc:picChg chg="del">
          <ac:chgData name="Edmund Ryan" userId="ff4d3108-fc2b-467a-9bce-8537a42ee52e" providerId="ADAL" clId="{D1B06391-BF9E-400D-8FD8-62AD591E3787}" dt="2025-07-15T11:52:30.166" v="1624" actId="478"/>
          <ac:picMkLst>
            <pc:docMk/>
            <pc:sldMk cId="4121811921" sldId="267"/>
            <ac:picMk id="5" creationId="{EAD0BFFB-BE55-D5B6-86C1-A010EA205955}"/>
          </ac:picMkLst>
        </pc:picChg>
        <pc:picChg chg="del">
          <ac:chgData name="Edmund Ryan" userId="ff4d3108-fc2b-467a-9bce-8537a42ee52e" providerId="ADAL" clId="{D1B06391-BF9E-400D-8FD8-62AD591E3787}" dt="2025-07-15T11:52:33.224" v="1626" actId="478"/>
          <ac:picMkLst>
            <pc:docMk/>
            <pc:sldMk cId="4121811921" sldId="267"/>
            <ac:picMk id="6" creationId="{0B69CAB5-5913-F55D-9772-E8AF1519CD0C}"/>
          </ac:picMkLst>
        </pc:picChg>
        <pc:picChg chg="add mod">
          <ac:chgData name="Edmund Ryan" userId="ff4d3108-fc2b-467a-9bce-8537a42ee52e" providerId="ADAL" clId="{D1B06391-BF9E-400D-8FD8-62AD591E3787}" dt="2025-07-15T11:55:57.751" v="1739" actId="1076"/>
          <ac:picMkLst>
            <pc:docMk/>
            <pc:sldMk cId="4121811921" sldId="267"/>
            <ac:picMk id="8" creationId="{9418F8B7-23EB-017C-5575-3F7CB827F144}"/>
          </ac:picMkLst>
        </pc:picChg>
        <pc:picChg chg="add mod">
          <ac:chgData name="Edmund Ryan" userId="ff4d3108-fc2b-467a-9bce-8537a42ee52e" providerId="ADAL" clId="{D1B06391-BF9E-400D-8FD8-62AD591E3787}" dt="2025-07-15T11:55:46.971" v="1738" actId="1076"/>
          <ac:picMkLst>
            <pc:docMk/>
            <pc:sldMk cId="4121811921" sldId="267"/>
            <ac:picMk id="11" creationId="{2F8EDDB6-CE5E-A06B-64F9-CD95046AC4EF}"/>
          </ac:picMkLst>
        </pc:picChg>
        <pc:picChg chg="add del mod modCrop">
          <ac:chgData name="Edmund Ryan" userId="ff4d3108-fc2b-467a-9bce-8537a42ee52e" providerId="ADAL" clId="{D1B06391-BF9E-400D-8FD8-62AD591E3787}" dt="2025-07-15T11:56:38.717" v="1745" actId="478"/>
          <ac:picMkLst>
            <pc:docMk/>
            <pc:sldMk cId="4121811921" sldId="267"/>
            <ac:picMk id="16" creationId="{AC38D352-CD3E-2AB2-6892-6A9FC8B7E59D}"/>
          </ac:picMkLst>
        </pc:picChg>
        <pc:picChg chg="add mod">
          <ac:chgData name="Edmund Ryan" userId="ff4d3108-fc2b-467a-9bce-8537a42ee52e" providerId="ADAL" clId="{D1B06391-BF9E-400D-8FD8-62AD591E3787}" dt="2025-07-15T11:56:54.793" v="1753" actId="1076"/>
          <ac:picMkLst>
            <pc:docMk/>
            <pc:sldMk cId="4121811921" sldId="267"/>
            <ac:picMk id="20" creationId="{3EDD89FE-6CD8-A367-C211-2AB9D86D336F}"/>
          </ac:picMkLst>
        </pc:picChg>
        <pc:cxnChg chg="mod ord">
          <ac:chgData name="Edmund Ryan" userId="ff4d3108-fc2b-467a-9bce-8537a42ee52e" providerId="ADAL" clId="{D1B06391-BF9E-400D-8FD8-62AD591E3787}" dt="2025-07-15T11:57:02.890" v="1757" actId="1076"/>
          <ac:cxnSpMkLst>
            <pc:docMk/>
            <pc:sldMk cId="4121811921" sldId="267"/>
            <ac:cxnSpMk id="7" creationId="{84083FDD-BE62-2E44-1BE4-72744F95B3F1}"/>
          </ac:cxnSpMkLst>
        </pc:cxnChg>
        <pc:cxnChg chg="mod ord">
          <ac:chgData name="Edmund Ryan" userId="ff4d3108-fc2b-467a-9bce-8537a42ee52e" providerId="ADAL" clId="{D1B06391-BF9E-400D-8FD8-62AD591E3787}" dt="2025-07-15T11:55:46.971" v="1738" actId="1076"/>
          <ac:cxnSpMkLst>
            <pc:docMk/>
            <pc:sldMk cId="4121811921" sldId="267"/>
            <ac:cxnSpMk id="10" creationId="{5A380C9E-D6A3-765A-7FF9-58ADB738530A}"/>
          </ac:cxnSpMkLst>
        </pc:cxnChg>
        <pc:cxnChg chg="add mod">
          <ac:chgData name="Edmund Ryan" userId="ff4d3108-fc2b-467a-9bce-8537a42ee52e" providerId="ADAL" clId="{D1B06391-BF9E-400D-8FD8-62AD591E3787}" dt="2025-07-15T11:55:57.751" v="1739" actId="1076"/>
          <ac:cxnSpMkLst>
            <pc:docMk/>
            <pc:sldMk cId="4121811921" sldId="267"/>
            <ac:cxnSpMk id="12" creationId="{49658D07-F4EC-627F-4D53-25C3BE9BA3CB}"/>
          </ac:cxnSpMkLst>
        </pc:cxnChg>
      </pc:sldChg>
      <pc:sldChg chg="addSp modSp new mod">
        <pc:chgData name="Edmund Ryan" userId="ff4d3108-fc2b-467a-9bce-8537a42ee52e" providerId="ADAL" clId="{D1B06391-BF9E-400D-8FD8-62AD591E3787}" dt="2025-07-15T12:07:01.198" v="1953" actId="20577"/>
        <pc:sldMkLst>
          <pc:docMk/>
          <pc:sldMk cId="1774723496" sldId="268"/>
        </pc:sldMkLst>
        <pc:spChg chg="mod">
          <ac:chgData name="Edmund Ryan" userId="ff4d3108-fc2b-467a-9bce-8537a42ee52e" providerId="ADAL" clId="{D1B06391-BF9E-400D-8FD8-62AD591E3787}" dt="2025-07-15T12:07:01.198" v="1953" actId="20577"/>
          <ac:spMkLst>
            <pc:docMk/>
            <pc:sldMk cId="1774723496" sldId="268"/>
            <ac:spMk id="2" creationId="{B3CC4312-0269-C0E7-D0C5-4F59B9EA9D71}"/>
          </ac:spMkLst>
        </pc:spChg>
        <pc:spChg chg="mod">
          <ac:chgData name="Edmund Ryan" userId="ff4d3108-fc2b-467a-9bce-8537a42ee52e" providerId="ADAL" clId="{D1B06391-BF9E-400D-8FD8-62AD591E3787}" dt="2025-07-15T12:06:45.622" v="1944" actId="20577"/>
          <ac:spMkLst>
            <pc:docMk/>
            <pc:sldMk cId="1774723496" sldId="268"/>
            <ac:spMk id="3" creationId="{E1012A99-D42A-8C5C-E017-3019A896C72E}"/>
          </ac:spMkLst>
        </pc:spChg>
        <pc:picChg chg="add mod">
          <ac:chgData name="Edmund Ryan" userId="ff4d3108-fc2b-467a-9bce-8537a42ee52e" providerId="ADAL" clId="{D1B06391-BF9E-400D-8FD8-62AD591E3787}" dt="2025-07-15T12:05:58.320" v="1868" actId="14100"/>
          <ac:picMkLst>
            <pc:docMk/>
            <pc:sldMk cId="1774723496" sldId="268"/>
            <ac:picMk id="5" creationId="{20A7790A-D1F5-232B-C90B-940ACD1AE2D5}"/>
          </ac:picMkLst>
        </pc:picChg>
        <pc:cxnChg chg="add mod">
          <ac:chgData name="Edmund Ryan" userId="ff4d3108-fc2b-467a-9bce-8537a42ee52e" providerId="ADAL" clId="{D1B06391-BF9E-400D-8FD8-62AD591E3787}" dt="2025-07-15T12:06:21.535" v="1871" actId="14100"/>
          <ac:cxnSpMkLst>
            <pc:docMk/>
            <pc:sldMk cId="1774723496" sldId="268"/>
            <ac:cxnSpMk id="6" creationId="{0975EA32-9864-0343-CC44-AABBE673C6E7}"/>
          </ac:cxnSpMkLst>
        </pc:cxnChg>
      </pc:sldChg>
      <pc:sldChg chg="add">
        <pc:chgData name="Edmund Ryan" userId="ff4d3108-fc2b-467a-9bce-8537a42ee52e" providerId="ADAL" clId="{D1B06391-BF9E-400D-8FD8-62AD591E3787}" dt="2025-07-15T12:07:59.165" v="1954" actId="2890"/>
        <pc:sldMkLst>
          <pc:docMk/>
          <pc:sldMk cId="3492976942" sldId="269"/>
        </pc:sldMkLst>
      </pc:sldChg>
      <pc:sldChg chg="addSp delSp modSp add mod">
        <pc:chgData name="Edmund Ryan" userId="ff4d3108-fc2b-467a-9bce-8537a42ee52e" providerId="ADAL" clId="{D1B06391-BF9E-400D-8FD8-62AD591E3787}" dt="2025-07-15T12:14:03.653" v="2232" actId="20577"/>
        <pc:sldMkLst>
          <pc:docMk/>
          <pc:sldMk cId="1337673953" sldId="270"/>
        </pc:sldMkLst>
        <pc:spChg chg="mod">
          <ac:chgData name="Edmund Ryan" userId="ff4d3108-fc2b-467a-9bce-8537a42ee52e" providerId="ADAL" clId="{D1B06391-BF9E-400D-8FD8-62AD591E3787}" dt="2025-07-15T12:14:03.653" v="2232" actId="20577"/>
          <ac:spMkLst>
            <pc:docMk/>
            <pc:sldMk cId="1337673953" sldId="270"/>
            <ac:spMk id="2" creationId="{30079F38-21D0-4002-E3F8-E0BE9DF71132}"/>
          </ac:spMkLst>
        </pc:spChg>
        <pc:spChg chg="mod">
          <ac:chgData name="Edmund Ryan" userId="ff4d3108-fc2b-467a-9bce-8537a42ee52e" providerId="ADAL" clId="{D1B06391-BF9E-400D-8FD8-62AD591E3787}" dt="2025-07-15T12:13:49.338" v="2228" actId="20577"/>
          <ac:spMkLst>
            <pc:docMk/>
            <pc:sldMk cId="1337673953" sldId="270"/>
            <ac:spMk id="3" creationId="{6E373907-06BA-AB07-043A-FFEA3ACACE4C}"/>
          </ac:spMkLst>
        </pc:spChg>
        <pc:picChg chg="add mod">
          <ac:chgData name="Edmund Ryan" userId="ff4d3108-fc2b-467a-9bce-8537a42ee52e" providerId="ADAL" clId="{D1B06391-BF9E-400D-8FD8-62AD591E3787}" dt="2025-07-15T12:12:30.594" v="2133" actId="14100"/>
          <ac:picMkLst>
            <pc:docMk/>
            <pc:sldMk cId="1337673953" sldId="270"/>
            <ac:picMk id="5" creationId="{8C124809-0A1D-E656-A575-A25EF6900BD7}"/>
          </ac:picMkLst>
        </pc:picChg>
        <pc:picChg chg="del">
          <ac:chgData name="Edmund Ryan" userId="ff4d3108-fc2b-467a-9bce-8537a42ee52e" providerId="ADAL" clId="{D1B06391-BF9E-400D-8FD8-62AD591E3787}" dt="2025-07-15T12:12:16.580" v="2128" actId="478"/>
          <ac:picMkLst>
            <pc:docMk/>
            <pc:sldMk cId="1337673953" sldId="270"/>
            <ac:picMk id="9" creationId="{5B17CA62-2B34-6B78-F7CF-3DFFF1B23C76}"/>
          </ac:picMkLst>
        </pc:picChg>
      </pc:sldChg>
      <pc:sldChg chg="delSp modSp add mod">
        <pc:chgData name="Edmund Ryan" userId="ff4d3108-fc2b-467a-9bce-8537a42ee52e" providerId="ADAL" clId="{D1B06391-BF9E-400D-8FD8-62AD591E3787}" dt="2025-07-15T12:20:44.254" v="2312" actId="20577"/>
        <pc:sldMkLst>
          <pc:docMk/>
          <pc:sldMk cId="663761822" sldId="271"/>
        </pc:sldMkLst>
        <pc:spChg chg="mod">
          <ac:chgData name="Edmund Ryan" userId="ff4d3108-fc2b-467a-9bce-8537a42ee52e" providerId="ADAL" clId="{D1B06391-BF9E-400D-8FD8-62AD591E3787}" dt="2025-07-15T12:14:13.898" v="2234" actId="20577"/>
          <ac:spMkLst>
            <pc:docMk/>
            <pc:sldMk cId="663761822" sldId="271"/>
            <ac:spMk id="2" creationId="{D37DF00A-BAD9-C7C5-B7CF-20C268178378}"/>
          </ac:spMkLst>
        </pc:spChg>
        <pc:spChg chg="mod">
          <ac:chgData name="Edmund Ryan" userId="ff4d3108-fc2b-467a-9bce-8537a42ee52e" providerId="ADAL" clId="{D1B06391-BF9E-400D-8FD8-62AD591E3787}" dt="2025-07-15T12:20:44.254" v="2312" actId="20577"/>
          <ac:spMkLst>
            <pc:docMk/>
            <pc:sldMk cId="663761822" sldId="271"/>
            <ac:spMk id="3" creationId="{0B7AD38C-E5A5-0ACD-8C28-4B106B83E796}"/>
          </ac:spMkLst>
        </pc:spChg>
        <pc:picChg chg="del">
          <ac:chgData name="Edmund Ryan" userId="ff4d3108-fc2b-467a-9bce-8537a42ee52e" providerId="ADAL" clId="{D1B06391-BF9E-400D-8FD8-62AD591E3787}" dt="2025-07-15T12:14:17.673" v="2235" actId="478"/>
          <ac:picMkLst>
            <pc:docMk/>
            <pc:sldMk cId="663761822" sldId="271"/>
            <ac:picMk id="5" creationId="{788EAD8D-1C6D-8630-F7FF-8A3EBF488FB1}"/>
          </ac:picMkLst>
        </pc:picChg>
      </pc:sldChg>
      <pc:sldChg chg="modSp new mod">
        <pc:chgData name="Edmund Ryan" userId="ff4d3108-fc2b-467a-9bce-8537a42ee52e" providerId="ADAL" clId="{D1B06391-BF9E-400D-8FD8-62AD591E3787}" dt="2025-07-15T12:24:03.296" v="2399" actId="20577"/>
        <pc:sldMkLst>
          <pc:docMk/>
          <pc:sldMk cId="3767477061" sldId="272"/>
        </pc:sldMkLst>
        <pc:spChg chg="mod">
          <ac:chgData name="Edmund Ryan" userId="ff4d3108-fc2b-467a-9bce-8537a42ee52e" providerId="ADAL" clId="{D1B06391-BF9E-400D-8FD8-62AD591E3787}" dt="2025-07-15T12:24:03.296" v="2399" actId="20577"/>
          <ac:spMkLst>
            <pc:docMk/>
            <pc:sldMk cId="3767477061" sldId="272"/>
            <ac:spMk id="3" creationId="{96400214-BCD3-CF4B-5064-7C41E6E169E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C38E-EE38-A017-E9E5-8D845AF62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C3481-F595-60E9-7D30-66CB51994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CDEE9-787E-F6EC-CF77-512BDDAA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02FEA-1626-031C-2620-DB483CCB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848CD-30C7-A841-7FDA-77EC88A2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7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6043-F246-3903-8CC9-3C4C5BBB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24547-92C3-3E41-7FE4-06FBA1B58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EB24F-5671-7A4A-C3EA-09778D85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3A4C2-F755-BF00-1890-3EAEB29D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9E0A2-4CEF-A7CF-2562-B6830705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11895-3542-D4C9-CC2E-E18CE1801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FC4E1-5686-71B4-8C2E-CAE2A62B7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F8115-D65E-4526-A4B4-EFD6B9A1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B9857-B245-0AB3-A981-B3AB8CED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FD0F1-46CA-AC41-16ED-8668FB3E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7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81E6-D19B-1C0F-8B56-D63D397C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D757-0FE4-068E-B811-C93D6D2AE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22D0-6CF7-D8AE-E40E-D3CED2EB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E4C59-BCD7-078A-C4A4-F35695FF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D1651-8CBC-A0FC-57E7-4F0E7082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80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DA5D1-A8D4-DC6A-905B-1BB7224C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D420E-8F77-600F-984E-2AAF357AE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286BC-AD87-5572-A1B7-69D48F0F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724DF-F22B-4BC0-D1D1-3C887A0D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2D352-2687-7A1C-03A2-45FC08A9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48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94E9-1EFF-698D-E263-083696BD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2B36-F0CC-97F1-48A8-852E946F4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CE11B-321A-13BF-98EE-70011E667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2A976-623C-1322-A0DB-C03ACD31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1F80E-5972-9916-0136-3E20DAD0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D9E77-95BD-AAF7-4317-6ED29B67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6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1FAE-A404-89A5-E2C1-1330263D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6E5F-28B2-5AD1-DCB6-29B27DD4F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048B1-070B-5BE0-5D5B-89799D14A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BCB9A-1AAB-9E53-E21F-F097CD0DD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96C04-9EE1-86B2-BBAD-087A0B20A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DAB4A-8541-615C-4985-D9440A8D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2596B-0B93-8ACB-BE20-2CE4B93B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EB987-0D86-2B1F-7493-05C7E164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7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48D27-F353-4F86-45AA-93CA18DC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C8E57-0B36-5782-7E15-43A8F668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EFB46-9F14-147F-24AA-46D481E5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05A88-DFD4-9F1A-D819-223B261A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06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9024A-FC76-9C4E-0B99-3AF716B5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883C2-3563-9616-41C2-AF4D904A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FB840-C3DC-5F38-2993-E3425D26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8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05DA-F028-6CD5-FF61-6212CDD1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84BB-18ED-235A-FA52-4CFD8AF6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8E761-CB35-4A4A-EA27-8076940D9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5D781-3C87-8294-EADD-D4513B02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3AB6D-1D98-1F00-9A81-2934D922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2BF94-19BF-7F3D-EAFF-91698B48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1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67FE-8BD1-3A9D-D804-A247FBF9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01D7E-FAE7-D8B2-2C04-C9D62619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8F6DC-5313-DA80-1328-29FDC30A0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39870-269C-FD17-FEA6-25496AC5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A53C6-D43D-9F31-EE17-7BB0F645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1C73A-3066-21D1-C1B7-7DA74B7E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5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DFE94-6F86-562B-BA38-51B4975A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82FBB-B796-5B55-AF9F-F96CB29CC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B47B-6BB1-6BA0-D01E-F2EC17B4F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EE838-5492-423D-8873-CF8CF7C092F4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3FE1-BEC5-FB61-D316-129677DDD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A6EBE-7C29-6037-AC39-C79FBB0BF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FBC87A-9C18-42AB-904D-4E7909FF3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3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3D44E-7449-014F-A140-85BCF0513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GB" sz="4000">
                <a:solidFill>
                  <a:schemeClr val="tx2"/>
                </a:solidFill>
              </a:rPr>
              <a:t>3D Modelling in Blender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B0D75-3ADE-243F-10CE-E030642F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086"/>
          <a:stretch>
            <a:fillRect/>
          </a:stretch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29E64AE-2D42-8D73-FDD8-86FFA77E1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>
                <a:solidFill>
                  <a:schemeClr val="tx2"/>
                </a:solidFill>
              </a:rPr>
              <a:t>Beginner’s guide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1E4835-78C7-60AB-A9A5-0487AF1A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18" y="5614337"/>
            <a:ext cx="4749800" cy="1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43E2-0FD4-702D-3C94-EAA93F1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colour (Step 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6678A-16D2-498E-B2E2-9719DD786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A2BF0-9FAE-0FBC-8D73-B00BA219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075" y="144540"/>
            <a:ext cx="466725" cy="6032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FEBD1C-5128-824C-A2F7-F1F8F2E25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8220075" cy="435230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678CA5-66A8-3A36-392C-8CB3866B5F94}"/>
              </a:ext>
            </a:extLst>
          </p:cNvPr>
          <p:cNvCxnSpPr>
            <a:cxnSpLocks/>
          </p:cNvCxnSpPr>
          <p:nvPr/>
        </p:nvCxnSpPr>
        <p:spPr>
          <a:xfrm>
            <a:off x="9963150" y="5486400"/>
            <a:ext cx="923925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7023A4-16AC-DB04-250E-86B943608957}"/>
              </a:ext>
            </a:extLst>
          </p:cNvPr>
          <p:cNvCxnSpPr>
            <a:cxnSpLocks/>
          </p:cNvCxnSpPr>
          <p:nvPr/>
        </p:nvCxnSpPr>
        <p:spPr>
          <a:xfrm flipH="1">
            <a:off x="7753350" y="5105400"/>
            <a:ext cx="2019300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7CAD3B-ED99-1329-EEC3-93074011D9DD}"/>
              </a:ext>
            </a:extLst>
          </p:cNvPr>
          <p:cNvSpPr txBox="1"/>
          <p:nvPr/>
        </p:nvSpPr>
        <p:spPr>
          <a:xfrm>
            <a:off x="9058275" y="4551888"/>
            <a:ext cx="18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Select: ‘material’</a:t>
            </a:r>
          </a:p>
        </p:txBody>
      </p:sp>
    </p:spTree>
    <p:extLst>
      <p:ext uri="{BB962C8B-B14F-4D97-AF65-F5344CB8AC3E}">
        <p14:creationId xmlns:p14="http://schemas.microsoft.com/office/powerpoint/2010/main" val="397064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63CD9-7898-51B5-D925-4C278EEAD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E567-DDFE-A50B-FD99-EB4C3D6A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colour (Step 3)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18F8B7-23EB-017C-5575-3F7CB827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30" y="1880877"/>
            <a:ext cx="2239708" cy="4399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EDDB6-CE5E-A06B-64F9-CD95046AC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195" y="1880877"/>
            <a:ext cx="2138870" cy="436820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658D07-F4EC-627F-4D53-25C3BE9BA3CB}"/>
              </a:ext>
            </a:extLst>
          </p:cNvPr>
          <p:cNvCxnSpPr>
            <a:cxnSpLocks/>
          </p:cNvCxnSpPr>
          <p:nvPr/>
        </p:nvCxnSpPr>
        <p:spPr>
          <a:xfrm flipV="1">
            <a:off x="7419998" y="3054599"/>
            <a:ext cx="456715" cy="90685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380C9E-D6A3-765A-7FF9-58ADB738530A}"/>
              </a:ext>
            </a:extLst>
          </p:cNvPr>
          <p:cNvCxnSpPr>
            <a:cxnSpLocks/>
          </p:cNvCxnSpPr>
          <p:nvPr/>
        </p:nvCxnSpPr>
        <p:spPr>
          <a:xfrm flipH="1">
            <a:off x="10980152" y="4027729"/>
            <a:ext cx="89055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1B9F9AE-1E47-E778-B307-CF592A2A4EBE}"/>
              </a:ext>
            </a:extLst>
          </p:cNvPr>
          <p:cNvSpPr txBox="1"/>
          <p:nvPr/>
        </p:nvSpPr>
        <p:spPr>
          <a:xfrm>
            <a:off x="6912290" y="436413"/>
            <a:ext cx="4441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the object you  wish to colour</a:t>
            </a:r>
          </a:p>
          <a:p>
            <a:r>
              <a:rPr lang="en-GB" dirty="0"/>
              <a:t>Select ‘New’</a:t>
            </a:r>
          </a:p>
          <a:p>
            <a:r>
              <a:rPr lang="en-GB" dirty="0"/>
              <a:t>Select a ‘Base Colour’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DD89FE-6CD8-A367-C211-2AB9D86D3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188" y="1896368"/>
            <a:ext cx="5115514" cy="436820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083FDD-BE62-2E44-1BE4-72744F95B3F1}"/>
              </a:ext>
            </a:extLst>
          </p:cNvPr>
          <p:cNvCxnSpPr>
            <a:cxnSpLocks/>
          </p:cNvCxnSpPr>
          <p:nvPr/>
        </p:nvCxnSpPr>
        <p:spPr>
          <a:xfrm>
            <a:off x="870413" y="4080470"/>
            <a:ext cx="785550" cy="5984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1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4312-0269-C0E7-D0C5-4F59B9EA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animation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12A99-D42A-8C5C-E017-3019A896C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Unhide the timeline by dragging it up from the bottom of the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7790A-D1F5-232B-C90B-940ACD1A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219065"/>
            <a:ext cx="10515599" cy="195789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75EA32-9864-0343-CC44-AABBE673C6E7}"/>
              </a:ext>
            </a:extLst>
          </p:cNvPr>
          <p:cNvCxnSpPr>
            <a:cxnSpLocks/>
          </p:cNvCxnSpPr>
          <p:nvPr/>
        </p:nvCxnSpPr>
        <p:spPr>
          <a:xfrm>
            <a:off x="1262743" y="3429000"/>
            <a:ext cx="1886857" cy="1520371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72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51057-16D2-49C2-1A08-04E0F16CE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5000-8830-70D3-99E2-764DCE0D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animation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F1B0-4972-73EF-37F9-96B8D3874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Unhide the timeline by dragging it up from the bottom of the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4B5E1-C497-B266-ED8E-5F64643E9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219065"/>
            <a:ext cx="10515599" cy="195789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854B1C-3533-064E-A081-F99D4DFEAC41}"/>
              </a:ext>
            </a:extLst>
          </p:cNvPr>
          <p:cNvCxnSpPr>
            <a:cxnSpLocks/>
          </p:cNvCxnSpPr>
          <p:nvPr/>
        </p:nvCxnSpPr>
        <p:spPr>
          <a:xfrm>
            <a:off x="1262743" y="3429000"/>
            <a:ext cx="1886857" cy="1520371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97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6906-F7B0-ECD5-0AD9-8A7BEFDE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animation (Part 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96D7F-31FF-D2CC-D898-EE99F1EA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459966" cy="4351338"/>
          </a:xfrm>
        </p:spPr>
        <p:txBody>
          <a:bodyPr/>
          <a:lstStyle/>
          <a:p>
            <a:r>
              <a:rPr lang="en-GB" dirty="0"/>
              <a:t>Select the object you wish to animate</a:t>
            </a:r>
          </a:p>
          <a:p>
            <a:r>
              <a:rPr lang="en-GB" dirty="0"/>
              <a:t>Set the timer to 0</a:t>
            </a:r>
          </a:p>
          <a:p>
            <a:r>
              <a:rPr lang="en-GB" dirty="0"/>
              <a:t>Press </a:t>
            </a:r>
            <a:r>
              <a:rPr lang="en-GB" dirty="0" err="1"/>
              <a:t>i</a:t>
            </a:r>
            <a:r>
              <a:rPr lang="en-GB" dirty="0"/>
              <a:t> on your keyboard and then select ‘location, rotation &amp; scale’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E7A25-A7BB-7246-FCA8-A13A4963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166" y="1825625"/>
            <a:ext cx="70556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4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C5BBC-B338-CAA8-8EE4-E18E871C7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9F38-21D0-4002-E3F8-E0BE9DF7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animation (Part 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3907-06BA-AB07-043A-FFEA3ACAC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459966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Select the object you wish to animate</a:t>
            </a:r>
          </a:p>
          <a:p>
            <a:r>
              <a:rPr lang="en-GB" dirty="0"/>
              <a:t>Advance the timer</a:t>
            </a:r>
          </a:p>
          <a:p>
            <a:r>
              <a:rPr lang="en-GB" dirty="0"/>
              <a:t>Move, rotate and scale your object using the common tools (slide 4)</a:t>
            </a:r>
          </a:p>
          <a:p>
            <a:r>
              <a:rPr lang="en-GB" dirty="0"/>
              <a:t>Press </a:t>
            </a:r>
            <a:r>
              <a:rPr lang="en-GB" dirty="0" err="1"/>
              <a:t>i</a:t>
            </a:r>
            <a:r>
              <a:rPr lang="en-GB" dirty="0"/>
              <a:t> on your keyboard and then select ‘location, rotation &amp; scale’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24809-0A1D-E656-A575-A25EF6900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309" y="1825625"/>
            <a:ext cx="69524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73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C7AAF-2CB8-EDFF-B647-ACB4CFA90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F00A-BAD9-C7C5-B7CF-20C26817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animation (Part 4)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AD38C-E5A5-0ACD-8C28-4B106B83E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459966" cy="4351338"/>
          </a:xfrm>
        </p:spPr>
        <p:txBody>
          <a:bodyPr>
            <a:normAutofit/>
          </a:bodyPr>
          <a:lstStyle/>
          <a:p>
            <a:r>
              <a:rPr lang="en-GB" dirty="0"/>
              <a:t>Preview and watch your animation by selecting the play, rewind buttons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1C8AE-6C82-EED8-D03F-C7077F7EA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319" y="1690689"/>
            <a:ext cx="7162479" cy="38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1298-5732-BDC0-C873-1E375170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You’re going to create a 3D model…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00214-BCD3-CF4B-5064-7C41E6E16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Steam locomotive</a:t>
            </a:r>
          </a:p>
          <a:p>
            <a:r>
              <a:rPr lang="en-GB" dirty="0"/>
              <a:t>Car</a:t>
            </a:r>
          </a:p>
          <a:p>
            <a:r>
              <a:rPr lang="en-GB" dirty="0"/>
              <a:t>Bus</a:t>
            </a:r>
          </a:p>
          <a:p>
            <a:r>
              <a:rPr lang="en-GB" dirty="0"/>
              <a:t>Lorry</a:t>
            </a:r>
          </a:p>
          <a:p>
            <a:r>
              <a:rPr lang="en-GB" dirty="0"/>
              <a:t>Tank</a:t>
            </a:r>
          </a:p>
          <a:p>
            <a:r>
              <a:rPr lang="en-GB" dirty="0"/>
              <a:t>Submarine</a:t>
            </a:r>
          </a:p>
          <a:p>
            <a:r>
              <a:rPr lang="en-GB" dirty="0"/>
              <a:t>UFO</a:t>
            </a:r>
          </a:p>
          <a:p>
            <a:r>
              <a:rPr lang="en-GB" dirty="0"/>
              <a:t>Space shuttle/rocket</a:t>
            </a:r>
          </a:p>
          <a:p>
            <a:r>
              <a:rPr lang="en-GB" dirty="0"/>
              <a:t>A different design of your choice!</a:t>
            </a:r>
          </a:p>
        </p:txBody>
      </p:sp>
    </p:spTree>
    <p:extLst>
      <p:ext uri="{BB962C8B-B14F-4D97-AF65-F5344CB8AC3E}">
        <p14:creationId xmlns:p14="http://schemas.microsoft.com/office/powerpoint/2010/main" val="376747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ll WM126 Wireless Optical Mouse - Black">
            <a:extLst>
              <a:ext uri="{FF2B5EF4-FFF2-40B4-BE49-F238E27FC236}">
                <a16:creationId xmlns:a16="http://schemas.microsoft.com/office/drawing/2014/main" id="{DB70DF93-25F8-6F4F-DC5A-154EC641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159125"/>
            <a:ext cx="4800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790191-21D9-DC07-18A8-B4AE6399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Navigation tools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4A238-BD00-8DC9-C5FB-AFCA7BC1C6E7}"/>
              </a:ext>
            </a:extLst>
          </p:cNvPr>
          <p:cNvSpPr txBox="1"/>
          <p:nvPr/>
        </p:nvSpPr>
        <p:spPr>
          <a:xfrm>
            <a:off x="4744019" y="1693449"/>
            <a:ext cx="7215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Middle mouse button</a:t>
            </a:r>
          </a:p>
          <a:p>
            <a:r>
              <a:rPr lang="en-GB" dirty="0"/>
              <a:t>Hold down middle button and move mouse: rotates view perspective</a:t>
            </a:r>
          </a:p>
          <a:p>
            <a:r>
              <a:rPr lang="en-GB" dirty="0"/>
              <a:t>Scroll: zoom in/out</a:t>
            </a:r>
          </a:p>
          <a:p>
            <a:r>
              <a:rPr lang="en-GB" dirty="0"/>
              <a:t>Hold down shift and middle button: changes view perspective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5CB3F-1245-B5EE-A7B7-430CE23D364D}"/>
              </a:ext>
            </a:extLst>
          </p:cNvPr>
          <p:cNvSpPr txBox="1"/>
          <p:nvPr/>
        </p:nvSpPr>
        <p:spPr>
          <a:xfrm>
            <a:off x="7371407" y="3510647"/>
            <a:ext cx="2270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Right mouse button</a:t>
            </a:r>
          </a:p>
          <a:p>
            <a:r>
              <a:rPr lang="en-GB" dirty="0"/>
              <a:t>Click: options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44BF9-3749-F50A-B73D-FD53458E148E}"/>
              </a:ext>
            </a:extLst>
          </p:cNvPr>
          <p:cNvSpPr txBox="1"/>
          <p:nvPr/>
        </p:nvSpPr>
        <p:spPr>
          <a:xfrm>
            <a:off x="2705478" y="3502864"/>
            <a:ext cx="2115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Left mouse button</a:t>
            </a:r>
          </a:p>
          <a:p>
            <a:r>
              <a:rPr lang="en-GB" dirty="0"/>
              <a:t>Click: selection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5F0B95-7938-35A8-D7D4-E228AEF1CF2A}"/>
              </a:ext>
            </a:extLst>
          </p:cNvPr>
          <p:cNvCxnSpPr>
            <a:cxnSpLocks/>
          </p:cNvCxnSpPr>
          <p:nvPr/>
        </p:nvCxnSpPr>
        <p:spPr>
          <a:xfrm>
            <a:off x="4878874" y="3723293"/>
            <a:ext cx="705047" cy="183001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851696-30E7-30E3-1E97-00424B4C7436}"/>
              </a:ext>
            </a:extLst>
          </p:cNvPr>
          <p:cNvCxnSpPr>
            <a:cxnSpLocks/>
          </p:cNvCxnSpPr>
          <p:nvPr/>
        </p:nvCxnSpPr>
        <p:spPr>
          <a:xfrm>
            <a:off x="5965764" y="2996103"/>
            <a:ext cx="0" cy="88263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15110E-04B7-2347-FC89-3BCBB8F74548}"/>
              </a:ext>
            </a:extLst>
          </p:cNvPr>
          <p:cNvCxnSpPr>
            <a:cxnSpLocks/>
          </p:cNvCxnSpPr>
          <p:nvPr/>
        </p:nvCxnSpPr>
        <p:spPr>
          <a:xfrm flipH="1">
            <a:off x="6397976" y="3708847"/>
            <a:ext cx="973431" cy="19744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3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B4C0-13C8-0FC4-16B3-DFF55BA4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Commonly used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B0C92-CB56-57C2-F7FE-85E5C6EE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E8E59-7CD5-0E5B-8DEB-93ED7847B5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" t="1913" r="17184" b="27277"/>
          <a:stretch>
            <a:fillRect/>
          </a:stretch>
        </p:blipFill>
        <p:spPr>
          <a:xfrm>
            <a:off x="838200" y="1631890"/>
            <a:ext cx="10515600" cy="4860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C84916-87E4-9BEE-4B3F-9A7FFF57CB4D}"/>
              </a:ext>
            </a:extLst>
          </p:cNvPr>
          <p:cNvSpPr txBox="1"/>
          <p:nvPr/>
        </p:nvSpPr>
        <p:spPr>
          <a:xfrm>
            <a:off x="2023543" y="3916600"/>
            <a:ext cx="1990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Scale/Resize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63E3D4-6921-F11C-AAC8-B89DB76CA8F1}"/>
              </a:ext>
            </a:extLst>
          </p:cNvPr>
          <p:cNvCxnSpPr>
            <a:cxnSpLocks/>
          </p:cNvCxnSpPr>
          <p:nvPr/>
        </p:nvCxnSpPr>
        <p:spPr>
          <a:xfrm flipH="1" flipV="1">
            <a:off x="1149460" y="2412664"/>
            <a:ext cx="1032425" cy="45401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706F0A-DA40-E096-AD28-F6A43C5B2DDD}"/>
              </a:ext>
            </a:extLst>
          </p:cNvPr>
          <p:cNvCxnSpPr>
            <a:cxnSpLocks/>
          </p:cNvCxnSpPr>
          <p:nvPr/>
        </p:nvCxnSpPr>
        <p:spPr>
          <a:xfrm flipH="1" flipV="1">
            <a:off x="1149460" y="2822755"/>
            <a:ext cx="1032425" cy="49655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C616D3-0512-FA0F-C64D-372F443F26A6}"/>
              </a:ext>
            </a:extLst>
          </p:cNvPr>
          <p:cNvCxnSpPr>
            <a:cxnSpLocks/>
          </p:cNvCxnSpPr>
          <p:nvPr/>
        </p:nvCxnSpPr>
        <p:spPr>
          <a:xfrm flipH="1" flipV="1">
            <a:off x="1113576" y="3069253"/>
            <a:ext cx="1068309" cy="68685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D726A5-F415-DF55-4592-58645D503186}"/>
              </a:ext>
            </a:extLst>
          </p:cNvPr>
          <p:cNvCxnSpPr>
            <a:cxnSpLocks/>
          </p:cNvCxnSpPr>
          <p:nvPr/>
        </p:nvCxnSpPr>
        <p:spPr>
          <a:xfrm flipH="1" flipV="1">
            <a:off x="1113575" y="3362424"/>
            <a:ext cx="945852" cy="75421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66EDCB-B0D5-6D51-7EE7-74EA8AB13A03}"/>
              </a:ext>
            </a:extLst>
          </p:cNvPr>
          <p:cNvSpPr txBox="1"/>
          <p:nvPr/>
        </p:nvSpPr>
        <p:spPr>
          <a:xfrm>
            <a:off x="2023543" y="3479800"/>
            <a:ext cx="1990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Rotation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E7876-7CC7-44A6-2738-FEB167910046}"/>
              </a:ext>
            </a:extLst>
          </p:cNvPr>
          <p:cNvSpPr txBox="1"/>
          <p:nvPr/>
        </p:nvSpPr>
        <p:spPr>
          <a:xfrm>
            <a:off x="2023544" y="3043000"/>
            <a:ext cx="1990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674DB-98DF-575A-4F9A-BC88730D23D7}"/>
              </a:ext>
            </a:extLst>
          </p:cNvPr>
          <p:cNvSpPr txBox="1"/>
          <p:nvPr/>
        </p:nvSpPr>
        <p:spPr>
          <a:xfrm>
            <a:off x="2023544" y="2606200"/>
            <a:ext cx="1990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385714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3BD8-3777-0322-606E-F5B86FB8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Commonly used tools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ED45-F3E3-D63E-600B-877570B9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10548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5"/>
                </a:solidFill>
              </a:rPr>
              <a:t>Tip: </a:t>
            </a:r>
            <a:r>
              <a:rPr lang="en-GB" dirty="0">
                <a:solidFill>
                  <a:schemeClr val="accent5"/>
                </a:solidFill>
              </a:rPr>
              <a:t>When using the movement, rotation, or scale tool, once an object has been selected a Blue, Red and Green arrow appears.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</a:rPr>
              <a:t>If you drag these arrow it will keep your object aligned and will move smoothly along the axis.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/>
                </a:solidFill>
              </a:rPr>
              <a:t>If you drag the object (not the arrows) it will move the object on all 3 axis and may not align to your other objects.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BBD47-5563-D9BB-0F18-7F43B815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748" y="1825626"/>
            <a:ext cx="77050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2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DBD3-7F1D-F79A-8235-B8F17D24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the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030F9-73BA-D45D-68B9-B78325A2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55325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Add &gt; Mesh &gt; Torus</a:t>
            </a:r>
          </a:p>
          <a:p>
            <a:r>
              <a:rPr lang="en-GB" dirty="0"/>
              <a:t>Rotate tool</a:t>
            </a:r>
          </a:p>
          <a:p>
            <a:r>
              <a:rPr lang="en-GB" dirty="0"/>
              <a:t>Movement tool</a:t>
            </a:r>
          </a:p>
          <a:p>
            <a:endParaRPr lang="en-GB" dirty="0"/>
          </a:p>
          <a:p>
            <a:r>
              <a:rPr lang="en-GB" dirty="0">
                <a:solidFill>
                  <a:schemeClr val="accent5"/>
                </a:solidFill>
              </a:rPr>
              <a:t>Tip: right click on an object and then select ‘</a:t>
            </a:r>
            <a:r>
              <a:rPr lang="en-GB" i="1" dirty="0">
                <a:solidFill>
                  <a:schemeClr val="accent5"/>
                </a:solidFill>
              </a:rPr>
              <a:t>duplicate objects’</a:t>
            </a:r>
            <a:r>
              <a:rPr lang="en-GB" dirty="0">
                <a:solidFill>
                  <a:schemeClr val="accent5"/>
                </a:solidFill>
              </a:rPr>
              <a:t>. Click immediately and then use the movement tool to reposition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8F5E7-E9AF-5E10-F440-E6909CF25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525" y="1825625"/>
            <a:ext cx="6866388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8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235D1-79AF-1083-0CCF-D341AB6F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E104-151B-8B87-7B4F-C2BDF8D4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objects: Cube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8E51-0EA2-B51D-781E-0A62A5025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&gt; Mesh &gt; Cube</a:t>
            </a:r>
          </a:p>
          <a:p>
            <a:r>
              <a:rPr lang="en-GB" dirty="0"/>
              <a:t>Scale tool</a:t>
            </a:r>
          </a:p>
          <a:p>
            <a:r>
              <a:rPr lang="en-GB" dirty="0"/>
              <a:t>Movement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6975A-4E8F-522D-4F2A-CAFC9566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54" y="1825625"/>
            <a:ext cx="6243046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1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62EB-FE89-C698-3C4B-097BDFD6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95CC-CB2F-AA24-9140-0572EF19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00469" cy="4351338"/>
          </a:xfrm>
        </p:spPr>
        <p:txBody>
          <a:bodyPr/>
          <a:lstStyle/>
          <a:p>
            <a:r>
              <a:rPr lang="en-GB" dirty="0"/>
              <a:t>Add additional objects until you are happy with the layout.</a:t>
            </a:r>
          </a:p>
          <a:p>
            <a:r>
              <a:rPr lang="en-GB" dirty="0">
                <a:solidFill>
                  <a:schemeClr val="accent5"/>
                </a:solidFill>
              </a:rPr>
              <a:t>Tip: change the view perspective to make sure the vehicle looks good from different angles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E0441-EB5B-474E-905D-DFA14E4C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83" y="1825624"/>
            <a:ext cx="740141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4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2C5F-4F91-89D8-1655-88566C30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Adding colour (Step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E30D-A53C-01B0-2F3C-272B544C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EC2C1-3592-6D22-4353-92FEB2CA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938" y="2679716"/>
            <a:ext cx="6637862" cy="351456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2EA06D-59DD-B082-C47E-FAB23CD80085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477000" y="666860"/>
            <a:ext cx="1304925" cy="115876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2EA255-AAFB-4CFB-AC02-0B9ED469B004}"/>
              </a:ext>
            </a:extLst>
          </p:cNvPr>
          <p:cNvSpPr txBox="1"/>
          <p:nvPr/>
        </p:nvSpPr>
        <p:spPr>
          <a:xfrm>
            <a:off x="7781925" y="343694"/>
            <a:ext cx="357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Select: Viewport shading: Display in ‘material preview mode’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938A7-63B6-2E85-119D-587F939B2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7191547" cy="71915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FF9AA1-AF60-34B7-3BF2-7D2E58FE032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567863" y="990025"/>
            <a:ext cx="414337" cy="180080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40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431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3D Modelling in Blender</vt:lpstr>
      <vt:lpstr>You’re going to create a 3D model…</vt:lpstr>
      <vt:lpstr>Navigation tools</vt:lpstr>
      <vt:lpstr>Commonly used tools</vt:lpstr>
      <vt:lpstr>Commonly used tools</vt:lpstr>
      <vt:lpstr>Adding the Wheels</vt:lpstr>
      <vt:lpstr>Adding objects: Cube</vt:lpstr>
      <vt:lpstr>Adding objects</vt:lpstr>
      <vt:lpstr>Adding colour (Step 1)</vt:lpstr>
      <vt:lpstr>Adding colour (Step 2)</vt:lpstr>
      <vt:lpstr>Adding colour (Step 3)</vt:lpstr>
      <vt:lpstr>Adding animation (Part 1)</vt:lpstr>
      <vt:lpstr>Adding animation (Part 1)</vt:lpstr>
      <vt:lpstr>Adding animation (Part 2)</vt:lpstr>
      <vt:lpstr>Adding animation (Part 3)</vt:lpstr>
      <vt:lpstr>Adding animation (Part 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Edmund Ryan</dc:creator>
  <cp:lastModifiedBy>Edmund Ryan</cp:lastModifiedBy>
  <cp:revision>5</cp:revision>
  <dcterms:created xsi:type="dcterms:W3CDTF">2025-07-14T08:37:27Z</dcterms:created>
  <dcterms:modified xsi:type="dcterms:W3CDTF">2025-07-16T08:03:06Z</dcterms:modified>
</cp:coreProperties>
</file>