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77" r:id="rId7"/>
    <p:sldId id="257" r:id="rId8"/>
    <p:sldId id="284" r:id="rId9"/>
    <p:sldId id="275" r:id="rId10"/>
    <p:sldId id="278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09DB00-E8BE-4444-9EAF-DB664D501829}" v="92" dt="2025-01-17T08:39:16.327"/>
    <p1510:client id="{5DFDE6C8-4033-42A2-82BA-1506A4758914}" v="390" dt="2025-01-17T09:22:09.131"/>
    <p1510:client id="{765EEA0F-D038-43F9-B844-10CA5A6C2321}" v="153" dt="2025-01-16T10:19:16.567"/>
    <p1510:client id="{DC3716C2-5B7A-44E5-94EF-7B02A1E0A2A2}" v="355" dt="2025-01-17T15:14:02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mund Ryan" userId="S::eryan@thetauntonacademy.com::ff4d3108-fc2b-467a-9bce-8537a42ee52e" providerId="AD" clId="Web-{DC3716C2-5B7A-44E5-94EF-7B02A1E0A2A2}"/>
    <pc:docChg chg="addSld delSld modSld">
      <pc:chgData name="Edmund Ryan" userId="S::eryan@thetauntonacademy.com::ff4d3108-fc2b-467a-9bce-8537a42ee52e" providerId="AD" clId="Web-{DC3716C2-5B7A-44E5-94EF-7B02A1E0A2A2}" dt="2025-01-17T15:14:02.691" v="334" actId="1076"/>
      <pc:docMkLst>
        <pc:docMk/>
      </pc:docMkLst>
      <pc:sldChg chg="modSp">
        <pc:chgData name="Edmund Ryan" userId="S::eryan@thetauntonacademy.com::ff4d3108-fc2b-467a-9bce-8537a42ee52e" providerId="AD" clId="Web-{DC3716C2-5B7A-44E5-94EF-7B02A1E0A2A2}" dt="2025-01-17T15:12:29.829" v="323" actId="20577"/>
        <pc:sldMkLst>
          <pc:docMk/>
          <pc:sldMk cId="2745273058" sldId="256"/>
        </pc:sldMkLst>
        <pc:spChg chg="mod">
          <ac:chgData name="Edmund Ryan" userId="S::eryan@thetauntonacademy.com::ff4d3108-fc2b-467a-9bce-8537a42ee52e" providerId="AD" clId="Web-{DC3716C2-5B7A-44E5-94EF-7B02A1E0A2A2}" dt="2025-01-17T15:12:29.829" v="323" actId="20577"/>
          <ac:spMkLst>
            <pc:docMk/>
            <pc:sldMk cId="2745273058" sldId="256"/>
            <ac:spMk id="3" creationId="{8A585BF3-BAC2-CF5D-D215-7162FD2977EE}"/>
          </ac:spMkLst>
        </pc:spChg>
      </pc:sldChg>
      <pc:sldChg chg="del">
        <pc:chgData name="Edmund Ryan" userId="S::eryan@thetauntonacademy.com::ff4d3108-fc2b-467a-9bce-8537a42ee52e" providerId="AD" clId="Web-{DC3716C2-5B7A-44E5-94EF-7B02A1E0A2A2}" dt="2025-01-17T14:50:19.449" v="86"/>
        <pc:sldMkLst>
          <pc:docMk/>
          <pc:sldMk cId="2223173726" sldId="265"/>
        </pc:sldMkLst>
      </pc:sldChg>
      <pc:sldChg chg="addSp delSp modSp">
        <pc:chgData name="Edmund Ryan" userId="S::eryan@thetauntonacademy.com::ff4d3108-fc2b-467a-9bce-8537a42ee52e" providerId="AD" clId="Web-{DC3716C2-5B7A-44E5-94EF-7B02A1E0A2A2}" dt="2025-01-17T15:13:26.002" v="330" actId="20577"/>
        <pc:sldMkLst>
          <pc:docMk/>
          <pc:sldMk cId="2448515787" sldId="275"/>
        </pc:sldMkLst>
        <pc:spChg chg="mod">
          <ac:chgData name="Edmund Ryan" userId="S::eryan@thetauntonacademy.com::ff4d3108-fc2b-467a-9bce-8537a42ee52e" providerId="AD" clId="Web-{DC3716C2-5B7A-44E5-94EF-7B02A1E0A2A2}" dt="2025-01-17T15:13:26.002" v="330" actId="20577"/>
          <ac:spMkLst>
            <pc:docMk/>
            <pc:sldMk cId="2448515787" sldId="275"/>
            <ac:spMk id="5" creationId="{825C3403-47BD-D7AA-5D75-3210CCD43BE1}"/>
          </ac:spMkLst>
        </pc:spChg>
        <pc:spChg chg="add mod">
          <ac:chgData name="Edmund Ryan" userId="S::eryan@thetauntonacademy.com::ff4d3108-fc2b-467a-9bce-8537a42ee52e" providerId="AD" clId="Web-{DC3716C2-5B7A-44E5-94EF-7B02A1E0A2A2}" dt="2025-01-17T15:13:01.127" v="325"/>
          <ac:spMkLst>
            <pc:docMk/>
            <pc:sldMk cId="2448515787" sldId="275"/>
            <ac:spMk id="7" creationId="{8E02A936-5E81-ACB8-F790-F45A11F83835}"/>
          </ac:spMkLst>
        </pc:spChg>
        <pc:picChg chg="del">
          <ac:chgData name="Edmund Ryan" userId="S::eryan@thetauntonacademy.com::ff4d3108-fc2b-467a-9bce-8537a42ee52e" providerId="AD" clId="Web-{DC3716C2-5B7A-44E5-94EF-7B02A1E0A2A2}" dt="2025-01-17T15:13:01.127" v="325"/>
          <ac:picMkLst>
            <pc:docMk/>
            <pc:sldMk cId="2448515787" sldId="275"/>
            <ac:picMk id="2" creationId="{583D1B05-E6CA-9138-EB10-52EB5C112360}"/>
          </ac:picMkLst>
        </pc:picChg>
        <pc:picChg chg="add mod">
          <ac:chgData name="Edmund Ryan" userId="S::eryan@thetauntonacademy.com::ff4d3108-fc2b-467a-9bce-8537a42ee52e" providerId="AD" clId="Web-{DC3716C2-5B7A-44E5-94EF-7B02A1E0A2A2}" dt="2025-01-17T15:13:03.095" v="326" actId="1076"/>
          <ac:picMkLst>
            <pc:docMk/>
            <pc:sldMk cId="2448515787" sldId="275"/>
            <ac:picMk id="3" creationId="{E03277C9-8262-FEC5-4A6A-86DA1DD85EA6}"/>
          </ac:picMkLst>
        </pc:picChg>
      </pc:sldChg>
      <pc:sldChg chg="modSp">
        <pc:chgData name="Edmund Ryan" userId="S::eryan@thetauntonacademy.com::ff4d3108-fc2b-467a-9bce-8537a42ee52e" providerId="AD" clId="Web-{DC3716C2-5B7A-44E5-94EF-7B02A1E0A2A2}" dt="2025-01-17T15:08:04.275" v="222" actId="20577"/>
        <pc:sldMkLst>
          <pc:docMk/>
          <pc:sldMk cId="550710534" sldId="277"/>
        </pc:sldMkLst>
        <pc:spChg chg="mod">
          <ac:chgData name="Edmund Ryan" userId="S::eryan@thetauntonacademy.com::ff4d3108-fc2b-467a-9bce-8537a42ee52e" providerId="AD" clId="Web-{DC3716C2-5B7A-44E5-94EF-7B02A1E0A2A2}" dt="2025-01-17T15:06:34.632" v="210" actId="20577"/>
          <ac:spMkLst>
            <pc:docMk/>
            <pc:sldMk cId="550710534" sldId="277"/>
            <ac:spMk id="3" creationId="{810C8BE0-58D1-6F9C-A10B-98BDCE397689}"/>
          </ac:spMkLst>
        </pc:spChg>
        <pc:spChg chg="mod">
          <ac:chgData name="Edmund Ryan" userId="S::eryan@thetauntonacademy.com::ff4d3108-fc2b-467a-9bce-8537a42ee52e" providerId="AD" clId="Web-{DC3716C2-5B7A-44E5-94EF-7B02A1E0A2A2}" dt="2025-01-17T15:08:04.275" v="222" actId="20577"/>
          <ac:spMkLst>
            <pc:docMk/>
            <pc:sldMk cId="550710534" sldId="277"/>
            <ac:spMk id="4" creationId="{8611B350-9680-0D31-6522-573A4BF39D2A}"/>
          </ac:spMkLst>
        </pc:spChg>
      </pc:sldChg>
      <pc:sldChg chg="addSp delSp modSp">
        <pc:chgData name="Edmund Ryan" userId="S::eryan@thetauntonacademy.com::ff4d3108-fc2b-467a-9bce-8537a42ee52e" providerId="AD" clId="Web-{DC3716C2-5B7A-44E5-94EF-7B02A1E0A2A2}" dt="2025-01-17T15:14:02.691" v="334" actId="1076"/>
        <pc:sldMkLst>
          <pc:docMk/>
          <pc:sldMk cId="3364292977" sldId="278"/>
        </pc:sldMkLst>
        <pc:spChg chg="mod">
          <ac:chgData name="Edmund Ryan" userId="S::eryan@thetauntonacademy.com::ff4d3108-fc2b-467a-9bce-8537a42ee52e" providerId="AD" clId="Web-{DC3716C2-5B7A-44E5-94EF-7B02A1E0A2A2}" dt="2025-01-17T14:50:28.871" v="90" actId="20577"/>
          <ac:spMkLst>
            <pc:docMk/>
            <pc:sldMk cId="3364292977" sldId="278"/>
            <ac:spMk id="2" creationId="{3299EF3E-718B-C9B7-C0C9-870EFA3E117B}"/>
          </ac:spMkLst>
        </pc:spChg>
        <pc:spChg chg="mod">
          <ac:chgData name="Edmund Ryan" userId="S::eryan@thetauntonacademy.com::ff4d3108-fc2b-467a-9bce-8537a42ee52e" providerId="AD" clId="Web-{DC3716C2-5B7A-44E5-94EF-7B02A1E0A2A2}" dt="2025-01-17T14:54:30.331" v="189" actId="20577"/>
          <ac:spMkLst>
            <pc:docMk/>
            <pc:sldMk cId="3364292977" sldId="278"/>
            <ac:spMk id="3" creationId="{AC1EAC58-3576-8A77-F335-526057F62194}"/>
          </ac:spMkLst>
        </pc:spChg>
        <pc:spChg chg="add mod">
          <ac:chgData name="Edmund Ryan" userId="S::eryan@thetauntonacademy.com::ff4d3108-fc2b-467a-9bce-8537a42ee52e" providerId="AD" clId="Web-{DC3716C2-5B7A-44E5-94EF-7B02A1E0A2A2}" dt="2025-01-17T14:50:13.668" v="84"/>
          <ac:spMkLst>
            <pc:docMk/>
            <pc:sldMk cId="3364292977" sldId="278"/>
            <ac:spMk id="6" creationId="{A4CA0339-63E7-5CB8-FFFB-EB2203E80FFB}"/>
          </ac:spMkLst>
        </pc:spChg>
        <pc:picChg chg="del">
          <ac:chgData name="Edmund Ryan" userId="S::eryan@thetauntonacademy.com::ff4d3108-fc2b-467a-9bce-8537a42ee52e" providerId="AD" clId="Web-{DC3716C2-5B7A-44E5-94EF-7B02A1E0A2A2}" dt="2025-01-17T14:50:13.668" v="84"/>
          <ac:picMkLst>
            <pc:docMk/>
            <pc:sldMk cId="3364292977" sldId="278"/>
            <ac:picMk id="5" creationId="{7C3406B6-4FDB-F923-9564-27F125EB88CB}"/>
          </ac:picMkLst>
        </pc:picChg>
        <pc:picChg chg="add mod">
          <ac:chgData name="Edmund Ryan" userId="S::eryan@thetauntonacademy.com::ff4d3108-fc2b-467a-9bce-8537a42ee52e" providerId="AD" clId="Web-{DC3716C2-5B7A-44E5-94EF-7B02A1E0A2A2}" dt="2025-01-17T15:14:02.691" v="334" actId="1076"/>
          <ac:picMkLst>
            <pc:docMk/>
            <pc:sldMk cId="3364292977" sldId="278"/>
            <ac:picMk id="8" creationId="{4079DDEE-669A-37E3-0FF3-1D921DE8906E}"/>
          </ac:picMkLst>
        </pc:picChg>
      </pc:sldChg>
      <pc:sldChg chg="addSp modSp add replId">
        <pc:chgData name="Edmund Ryan" userId="S::eryan@thetauntonacademy.com::ff4d3108-fc2b-467a-9bce-8537a42ee52e" providerId="AD" clId="Web-{DC3716C2-5B7A-44E5-94EF-7B02A1E0A2A2}" dt="2025-01-17T15:13:59.894" v="333" actId="1076"/>
        <pc:sldMkLst>
          <pc:docMk/>
          <pc:sldMk cId="117264507" sldId="279"/>
        </pc:sldMkLst>
        <pc:spChg chg="mod">
          <ac:chgData name="Edmund Ryan" userId="S::eryan@thetauntonacademy.com::ff4d3108-fc2b-467a-9bce-8537a42ee52e" providerId="AD" clId="Web-{DC3716C2-5B7A-44E5-94EF-7B02A1E0A2A2}" dt="2025-01-17T14:50:51.419" v="97" actId="20577"/>
          <ac:spMkLst>
            <pc:docMk/>
            <pc:sldMk cId="117264507" sldId="279"/>
            <ac:spMk id="2" creationId="{3299EF3E-718B-C9B7-C0C9-870EFA3E117B}"/>
          </ac:spMkLst>
        </pc:spChg>
        <pc:spChg chg="mod">
          <ac:chgData name="Edmund Ryan" userId="S::eryan@thetauntonacademy.com::ff4d3108-fc2b-467a-9bce-8537a42ee52e" providerId="AD" clId="Web-{DC3716C2-5B7A-44E5-94EF-7B02A1E0A2A2}" dt="2025-01-17T14:55:29.645" v="208" actId="20577"/>
          <ac:spMkLst>
            <pc:docMk/>
            <pc:sldMk cId="117264507" sldId="279"/>
            <ac:spMk id="3" creationId="{AC1EAC58-3576-8A77-F335-526057F62194}"/>
          </ac:spMkLst>
        </pc:spChg>
        <pc:picChg chg="add mod">
          <ac:chgData name="Edmund Ryan" userId="S::eryan@thetauntonacademy.com::ff4d3108-fc2b-467a-9bce-8537a42ee52e" providerId="AD" clId="Web-{DC3716C2-5B7A-44E5-94EF-7B02A1E0A2A2}" dt="2025-01-17T15:13:59.894" v="333" actId="1076"/>
          <ac:picMkLst>
            <pc:docMk/>
            <pc:sldMk cId="117264507" sldId="279"/>
            <ac:picMk id="5" creationId="{E0EF5EF4-E313-EF4D-7073-C970103D4396}"/>
          </ac:picMkLst>
        </pc:picChg>
      </pc:sldChg>
      <pc:sldChg chg="del">
        <pc:chgData name="Edmund Ryan" userId="S::eryan@thetauntonacademy.com::ff4d3108-fc2b-467a-9bce-8537a42ee52e" providerId="AD" clId="Web-{DC3716C2-5B7A-44E5-94EF-7B02A1E0A2A2}" dt="2025-01-17T14:50:21.262" v="88"/>
        <pc:sldMkLst>
          <pc:docMk/>
          <pc:sldMk cId="347599699" sldId="279"/>
        </pc:sldMkLst>
      </pc:sldChg>
      <pc:sldChg chg="addSp delSp modSp add del replId">
        <pc:chgData name="Edmund Ryan" userId="S::eryan@thetauntonacademy.com::ff4d3108-fc2b-467a-9bce-8537a42ee52e" providerId="AD" clId="Web-{DC3716C2-5B7A-44E5-94EF-7B02A1E0A2A2}" dt="2025-01-17T14:54:41.112" v="193"/>
        <pc:sldMkLst>
          <pc:docMk/>
          <pc:sldMk cId="2902847329" sldId="280"/>
        </pc:sldMkLst>
        <pc:spChg chg="mod">
          <ac:chgData name="Edmund Ryan" userId="S::eryan@thetauntonacademy.com::ff4d3108-fc2b-467a-9bce-8537a42ee52e" providerId="AD" clId="Web-{DC3716C2-5B7A-44E5-94EF-7B02A1E0A2A2}" dt="2025-01-17T14:50:54.169" v="98" actId="20577"/>
          <ac:spMkLst>
            <pc:docMk/>
            <pc:sldMk cId="2902847329" sldId="280"/>
            <ac:spMk id="2" creationId="{3299EF3E-718B-C9B7-C0C9-870EFA3E117B}"/>
          </ac:spMkLst>
        </pc:spChg>
        <pc:spChg chg="del">
          <ac:chgData name="Edmund Ryan" userId="S::eryan@thetauntonacademy.com::ff4d3108-fc2b-467a-9bce-8537a42ee52e" providerId="AD" clId="Web-{DC3716C2-5B7A-44E5-94EF-7B02A1E0A2A2}" dt="2025-01-17T14:51:31.373" v="111"/>
          <ac:spMkLst>
            <pc:docMk/>
            <pc:sldMk cId="2902847329" sldId="280"/>
            <ac:spMk id="6" creationId="{A4CA0339-63E7-5CB8-FFFB-EB2203E80FFB}"/>
          </ac:spMkLst>
        </pc:spChg>
        <pc:picChg chg="add mod ord">
          <ac:chgData name="Edmund Ryan" userId="S::eryan@thetauntonacademy.com::ff4d3108-fc2b-467a-9bce-8537a42ee52e" providerId="AD" clId="Web-{DC3716C2-5B7A-44E5-94EF-7B02A1E0A2A2}" dt="2025-01-17T14:51:32.779" v="112" actId="1076"/>
          <ac:picMkLst>
            <pc:docMk/>
            <pc:sldMk cId="2902847329" sldId="280"/>
            <ac:picMk id="4" creationId="{1C146BB4-53EA-00D3-A253-3C685300A2D9}"/>
          </ac:picMkLst>
        </pc:picChg>
      </pc:sldChg>
      <pc:sldChg chg="del">
        <pc:chgData name="Edmund Ryan" userId="S::eryan@thetauntonacademy.com::ff4d3108-fc2b-467a-9bce-8537a42ee52e" providerId="AD" clId="Web-{DC3716C2-5B7A-44E5-94EF-7B02A1E0A2A2}" dt="2025-01-17T14:50:20.433" v="87"/>
        <pc:sldMkLst>
          <pc:docMk/>
          <pc:sldMk cId="3877192903" sldId="280"/>
        </pc:sldMkLst>
      </pc:sldChg>
      <pc:sldChg chg="del">
        <pc:chgData name="Edmund Ryan" userId="S::eryan@thetauntonacademy.com::ff4d3108-fc2b-467a-9bce-8537a42ee52e" providerId="AD" clId="Web-{DC3716C2-5B7A-44E5-94EF-7B02A1E0A2A2}" dt="2025-01-17T14:50:22.105" v="89"/>
        <pc:sldMkLst>
          <pc:docMk/>
          <pc:sldMk cId="346585159" sldId="281"/>
        </pc:sldMkLst>
      </pc:sldChg>
      <pc:sldChg chg="addSp delSp modSp add del replId">
        <pc:chgData name="Edmund Ryan" userId="S::eryan@thetauntonacademy.com::ff4d3108-fc2b-467a-9bce-8537a42ee52e" providerId="AD" clId="Web-{DC3716C2-5B7A-44E5-94EF-7B02A1E0A2A2}" dt="2025-01-17T14:54:41.112" v="192"/>
        <pc:sldMkLst>
          <pc:docMk/>
          <pc:sldMk cId="3406766059" sldId="281"/>
        </pc:sldMkLst>
        <pc:spChg chg="mod">
          <ac:chgData name="Edmund Ryan" userId="S::eryan@thetauntonacademy.com::ff4d3108-fc2b-467a-9bce-8537a42ee52e" providerId="AD" clId="Web-{DC3716C2-5B7A-44E5-94EF-7B02A1E0A2A2}" dt="2025-01-17T14:51:02.575" v="108" actId="20577"/>
          <ac:spMkLst>
            <pc:docMk/>
            <pc:sldMk cId="3406766059" sldId="281"/>
            <ac:spMk id="2" creationId="{3299EF3E-718B-C9B7-C0C9-870EFA3E117B}"/>
          </ac:spMkLst>
        </pc:spChg>
        <pc:spChg chg="del">
          <ac:chgData name="Edmund Ryan" userId="S::eryan@thetauntonacademy.com::ff4d3108-fc2b-467a-9bce-8537a42ee52e" providerId="AD" clId="Web-{DC3716C2-5B7A-44E5-94EF-7B02A1E0A2A2}" dt="2025-01-17T14:51:17.294" v="109"/>
          <ac:spMkLst>
            <pc:docMk/>
            <pc:sldMk cId="3406766059" sldId="281"/>
            <ac:spMk id="6" creationId="{A4CA0339-63E7-5CB8-FFFB-EB2203E80FFB}"/>
          </ac:spMkLst>
        </pc:spChg>
        <pc:picChg chg="add mod ord">
          <ac:chgData name="Edmund Ryan" userId="S::eryan@thetauntonacademy.com::ff4d3108-fc2b-467a-9bce-8537a42ee52e" providerId="AD" clId="Web-{DC3716C2-5B7A-44E5-94EF-7B02A1E0A2A2}" dt="2025-01-17T14:51:20.685" v="110" actId="1076"/>
          <ac:picMkLst>
            <pc:docMk/>
            <pc:sldMk cId="3406766059" sldId="281"/>
            <ac:picMk id="4" creationId="{5DAC96E8-EE30-EF8C-CAA1-7B1402A564FC}"/>
          </ac:picMkLst>
        </pc:picChg>
      </pc:sldChg>
      <pc:sldChg chg="modSp add replId">
        <pc:chgData name="Edmund Ryan" userId="S::eryan@thetauntonacademy.com::ff4d3108-fc2b-467a-9bce-8537a42ee52e" providerId="AD" clId="Web-{DC3716C2-5B7A-44E5-94EF-7B02A1E0A2A2}" dt="2025-01-17T15:13:57.222" v="332" actId="1076"/>
        <pc:sldMkLst>
          <pc:docMk/>
          <pc:sldMk cId="2950490177" sldId="282"/>
        </pc:sldMkLst>
        <pc:spChg chg="mod">
          <ac:chgData name="Edmund Ryan" userId="S::eryan@thetauntonacademy.com::ff4d3108-fc2b-467a-9bce-8537a42ee52e" providerId="AD" clId="Web-{DC3716C2-5B7A-44E5-94EF-7B02A1E0A2A2}" dt="2025-01-17T14:54:52.175" v="196" actId="20577"/>
          <ac:spMkLst>
            <pc:docMk/>
            <pc:sldMk cId="2950490177" sldId="282"/>
            <ac:spMk id="2" creationId="{3299EF3E-718B-C9B7-C0C9-870EFA3E117B}"/>
          </ac:spMkLst>
        </pc:spChg>
        <pc:spChg chg="mod">
          <ac:chgData name="Edmund Ryan" userId="S::eryan@thetauntonacademy.com::ff4d3108-fc2b-467a-9bce-8537a42ee52e" providerId="AD" clId="Web-{DC3716C2-5B7A-44E5-94EF-7B02A1E0A2A2}" dt="2025-01-17T14:54:59.660" v="199" actId="20577"/>
          <ac:spMkLst>
            <pc:docMk/>
            <pc:sldMk cId="2950490177" sldId="282"/>
            <ac:spMk id="3" creationId="{AC1EAC58-3576-8A77-F335-526057F62194}"/>
          </ac:spMkLst>
        </pc:spChg>
        <pc:picChg chg="mod">
          <ac:chgData name="Edmund Ryan" userId="S::eryan@thetauntonacademy.com::ff4d3108-fc2b-467a-9bce-8537a42ee52e" providerId="AD" clId="Web-{DC3716C2-5B7A-44E5-94EF-7B02A1E0A2A2}" dt="2025-01-17T15:13:57.222" v="332" actId="1076"/>
          <ac:picMkLst>
            <pc:docMk/>
            <pc:sldMk cId="2950490177" sldId="282"/>
            <ac:picMk id="5" creationId="{E0EF5EF4-E313-EF4D-7073-C970103D4396}"/>
          </ac:picMkLst>
        </pc:picChg>
      </pc:sldChg>
      <pc:sldChg chg="modSp add replId">
        <pc:chgData name="Edmund Ryan" userId="S::eryan@thetauntonacademy.com::ff4d3108-fc2b-467a-9bce-8537a42ee52e" providerId="AD" clId="Web-{DC3716C2-5B7A-44E5-94EF-7B02A1E0A2A2}" dt="2025-01-17T15:13:54.691" v="331" actId="1076"/>
        <pc:sldMkLst>
          <pc:docMk/>
          <pc:sldMk cId="3734227959" sldId="283"/>
        </pc:sldMkLst>
        <pc:spChg chg="mod">
          <ac:chgData name="Edmund Ryan" userId="S::eryan@thetauntonacademy.com::ff4d3108-fc2b-467a-9bce-8537a42ee52e" providerId="AD" clId="Web-{DC3716C2-5B7A-44E5-94EF-7B02A1E0A2A2}" dt="2025-01-17T14:55:21.020" v="205" actId="20577"/>
          <ac:spMkLst>
            <pc:docMk/>
            <pc:sldMk cId="3734227959" sldId="283"/>
            <ac:spMk id="2" creationId="{3299EF3E-718B-C9B7-C0C9-870EFA3E117B}"/>
          </ac:spMkLst>
        </pc:spChg>
        <pc:spChg chg="mod">
          <ac:chgData name="Edmund Ryan" userId="S::eryan@thetauntonacademy.com::ff4d3108-fc2b-467a-9bce-8537a42ee52e" providerId="AD" clId="Web-{DC3716C2-5B7A-44E5-94EF-7B02A1E0A2A2}" dt="2025-01-17T14:55:14.457" v="204" actId="20577"/>
          <ac:spMkLst>
            <pc:docMk/>
            <pc:sldMk cId="3734227959" sldId="283"/>
            <ac:spMk id="3" creationId="{AC1EAC58-3576-8A77-F335-526057F62194}"/>
          </ac:spMkLst>
        </pc:spChg>
        <pc:picChg chg="mod">
          <ac:chgData name="Edmund Ryan" userId="S::eryan@thetauntonacademy.com::ff4d3108-fc2b-467a-9bce-8537a42ee52e" providerId="AD" clId="Web-{DC3716C2-5B7A-44E5-94EF-7B02A1E0A2A2}" dt="2025-01-17T15:13:54.691" v="331" actId="1076"/>
          <ac:picMkLst>
            <pc:docMk/>
            <pc:sldMk cId="3734227959" sldId="283"/>
            <ac:picMk id="5" creationId="{E0EF5EF4-E313-EF4D-7073-C970103D4396}"/>
          </ac:picMkLst>
        </pc:picChg>
      </pc:sldChg>
      <pc:sldChg chg="addSp delSp modSp add replId">
        <pc:chgData name="Edmund Ryan" userId="S::eryan@thetauntonacademy.com::ff4d3108-fc2b-467a-9bce-8537a42ee52e" providerId="AD" clId="Web-{DC3716C2-5B7A-44E5-94EF-7B02A1E0A2A2}" dt="2025-01-17T15:11:29.890" v="318" actId="20577"/>
        <pc:sldMkLst>
          <pc:docMk/>
          <pc:sldMk cId="4020184204" sldId="284"/>
        </pc:sldMkLst>
        <pc:spChg chg="mod">
          <ac:chgData name="Edmund Ryan" userId="S::eryan@thetauntonacademy.com::ff4d3108-fc2b-467a-9bce-8537a42ee52e" providerId="AD" clId="Web-{DC3716C2-5B7A-44E5-94EF-7B02A1E0A2A2}" dt="2025-01-17T15:08:14.103" v="228" actId="20577"/>
          <ac:spMkLst>
            <pc:docMk/>
            <pc:sldMk cId="4020184204" sldId="284"/>
            <ac:spMk id="2" creationId="{3299EF3E-718B-C9B7-C0C9-870EFA3E117B}"/>
          </ac:spMkLst>
        </pc:spChg>
        <pc:spChg chg="mod">
          <ac:chgData name="Edmund Ryan" userId="S::eryan@thetauntonacademy.com::ff4d3108-fc2b-467a-9bce-8537a42ee52e" providerId="AD" clId="Web-{DC3716C2-5B7A-44E5-94EF-7B02A1E0A2A2}" dt="2025-01-17T15:11:29.890" v="318" actId="20577"/>
          <ac:spMkLst>
            <pc:docMk/>
            <pc:sldMk cId="4020184204" sldId="284"/>
            <ac:spMk id="3" creationId="{AC1EAC58-3576-8A77-F335-526057F62194}"/>
          </ac:spMkLst>
        </pc:spChg>
        <pc:spChg chg="del">
          <ac:chgData name="Edmund Ryan" userId="S::eryan@thetauntonacademy.com::ff4d3108-fc2b-467a-9bce-8537a42ee52e" providerId="AD" clId="Web-{DC3716C2-5B7A-44E5-94EF-7B02A1E0A2A2}" dt="2025-01-17T15:08:43.792" v="230"/>
          <ac:spMkLst>
            <pc:docMk/>
            <pc:sldMk cId="4020184204" sldId="284"/>
            <ac:spMk id="6" creationId="{A4CA0339-63E7-5CB8-FFFB-EB2203E80FFB}"/>
          </ac:spMkLst>
        </pc:spChg>
        <pc:picChg chg="add mod ord">
          <ac:chgData name="Edmund Ryan" userId="S::eryan@thetauntonacademy.com::ff4d3108-fc2b-467a-9bce-8537a42ee52e" providerId="AD" clId="Web-{DC3716C2-5B7A-44E5-94EF-7B02A1E0A2A2}" dt="2025-01-17T15:08:48.292" v="231" actId="1076"/>
          <ac:picMkLst>
            <pc:docMk/>
            <pc:sldMk cId="4020184204" sldId="284"/>
            <ac:picMk id="4" creationId="{72AF3434-632E-5873-1E9B-757929F88129}"/>
          </ac:picMkLst>
        </pc:picChg>
        <pc:picChg chg="del">
          <ac:chgData name="Edmund Ryan" userId="S::eryan@thetauntonacademy.com::ff4d3108-fc2b-467a-9bce-8537a42ee52e" providerId="AD" clId="Web-{DC3716C2-5B7A-44E5-94EF-7B02A1E0A2A2}" dt="2025-01-17T15:08:16.119" v="229"/>
          <ac:picMkLst>
            <pc:docMk/>
            <pc:sldMk cId="4020184204" sldId="284"/>
            <ac:picMk id="5" creationId="{E0EF5EF4-E313-EF4D-7073-C970103D4396}"/>
          </ac:picMkLst>
        </pc:picChg>
      </pc:sldChg>
    </pc:docChg>
  </pc:docChgLst>
  <pc:docChgLst>
    <pc:chgData name="Edmund Ryan" userId="ff4d3108-fc2b-467a-9bce-8537a42ee52e" providerId="ADAL" clId="{5BCD9323-ABDD-4427-88A2-ACED0CD4A45F}"/>
    <pc:docChg chg="custSel delSld modSld modMainMaster">
      <pc:chgData name="Edmund Ryan" userId="ff4d3108-fc2b-467a-9bce-8537a42ee52e" providerId="ADAL" clId="{5BCD9323-ABDD-4427-88A2-ACED0CD4A45F}" dt="2025-01-14T13:41:34.026" v="984" actId="20577"/>
      <pc:docMkLst>
        <pc:docMk/>
      </pc:docMkLst>
      <pc:sldChg chg="del">
        <pc:chgData name="Edmund Ryan" userId="ff4d3108-fc2b-467a-9bce-8537a42ee52e" providerId="ADAL" clId="{5BCD9323-ABDD-4427-88A2-ACED0CD4A45F}" dt="2025-01-14T13:40:52.136" v="846" actId="2696"/>
        <pc:sldMkLst>
          <pc:docMk/>
          <pc:sldMk cId="2099359612" sldId="260"/>
        </pc:sldMkLst>
      </pc:sldChg>
      <pc:sldChg chg="modSp mod">
        <pc:chgData name="Edmund Ryan" userId="ff4d3108-fc2b-467a-9bce-8537a42ee52e" providerId="ADAL" clId="{5BCD9323-ABDD-4427-88A2-ACED0CD4A45F}" dt="2025-01-14T13:41:34.026" v="984" actId="20577"/>
        <pc:sldMkLst>
          <pc:docMk/>
          <pc:sldMk cId="3349020056" sldId="263"/>
        </pc:sldMkLst>
        <pc:spChg chg="mod">
          <ac:chgData name="Edmund Ryan" userId="ff4d3108-fc2b-467a-9bce-8537a42ee52e" providerId="ADAL" clId="{5BCD9323-ABDD-4427-88A2-ACED0CD4A45F}" dt="2025-01-14T13:41:34.026" v="984" actId="20577"/>
          <ac:spMkLst>
            <pc:docMk/>
            <pc:sldMk cId="3349020056" sldId="263"/>
            <ac:spMk id="3" creationId="{FD6430A0-643F-7853-5B1D-C022D772EB67}"/>
          </ac:spMkLst>
        </pc:spChg>
      </pc:sldChg>
      <pc:sldChg chg="addSp delSp modSp mod">
        <pc:chgData name="Edmund Ryan" userId="ff4d3108-fc2b-467a-9bce-8537a42ee52e" providerId="ADAL" clId="{5BCD9323-ABDD-4427-88A2-ACED0CD4A45F}" dt="2025-01-14T13:32:45.392" v="176" actId="20577"/>
        <pc:sldMkLst>
          <pc:docMk/>
          <pc:sldMk cId="3745939699" sldId="268"/>
        </pc:sldMkLst>
        <pc:spChg chg="mod">
          <ac:chgData name="Edmund Ryan" userId="ff4d3108-fc2b-467a-9bce-8537a42ee52e" providerId="ADAL" clId="{5BCD9323-ABDD-4427-88A2-ACED0CD4A45F}" dt="2025-01-14T13:32:45.392" v="176" actId="20577"/>
          <ac:spMkLst>
            <pc:docMk/>
            <pc:sldMk cId="3745939699" sldId="268"/>
            <ac:spMk id="3" creationId="{7BF91108-F920-A533-4B73-DC20DFADEA02}"/>
          </ac:spMkLst>
        </pc:spChg>
        <pc:spChg chg="add mod">
          <ac:chgData name="Edmund Ryan" userId="ff4d3108-fc2b-467a-9bce-8537a42ee52e" providerId="ADAL" clId="{5BCD9323-ABDD-4427-88A2-ACED0CD4A45F}" dt="2025-01-14T13:32:03.389" v="119" actId="1076"/>
          <ac:spMkLst>
            <pc:docMk/>
            <pc:sldMk cId="3745939699" sldId="268"/>
            <ac:spMk id="10" creationId="{70A302CF-ADE5-B4AF-732A-5B58CF69AB07}"/>
          </ac:spMkLst>
        </pc:spChg>
        <pc:picChg chg="add del mod modCrop">
          <ac:chgData name="Edmund Ryan" userId="ff4d3108-fc2b-467a-9bce-8537a42ee52e" providerId="ADAL" clId="{5BCD9323-ABDD-4427-88A2-ACED0CD4A45F}" dt="2025-01-14T13:31:04.602" v="8" actId="478"/>
          <ac:picMkLst>
            <pc:docMk/>
            <pc:sldMk cId="3745939699" sldId="268"/>
            <ac:picMk id="5" creationId="{B2DDF243-0450-D684-77C7-3A367ED2FE38}"/>
          </ac:picMkLst>
        </pc:picChg>
        <pc:cxnChg chg="add mod">
          <ac:chgData name="Edmund Ryan" userId="ff4d3108-fc2b-467a-9bce-8537a42ee52e" providerId="ADAL" clId="{5BCD9323-ABDD-4427-88A2-ACED0CD4A45F}" dt="2025-01-14T13:32:18.382" v="120" actId="14100"/>
          <ac:cxnSpMkLst>
            <pc:docMk/>
            <pc:sldMk cId="3745939699" sldId="268"/>
            <ac:cxnSpMk id="8" creationId="{475EAE15-49C7-E778-8B76-133FB9D7F6B5}"/>
          </ac:cxnSpMkLst>
        </pc:cxnChg>
      </pc:sldChg>
      <pc:sldChg chg="modSp mod">
        <pc:chgData name="Edmund Ryan" userId="ff4d3108-fc2b-467a-9bce-8537a42ee52e" providerId="ADAL" clId="{5BCD9323-ABDD-4427-88A2-ACED0CD4A45F}" dt="2025-01-14T13:33:27.034" v="268" actId="20577"/>
        <pc:sldMkLst>
          <pc:docMk/>
          <pc:sldMk cId="2988334156" sldId="269"/>
        </pc:sldMkLst>
        <pc:spChg chg="mod">
          <ac:chgData name="Edmund Ryan" userId="ff4d3108-fc2b-467a-9bce-8537a42ee52e" providerId="ADAL" clId="{5BCD9323-ABDD-4427-88A2-ACED0CD4A45F}" dt="2025-01-14T13:33:27.034" v="268" actId="20577"/>
          <ac:spMkLst>
            <pc:docMk/>
            <pc:sldMk cId="2988334156" sldId="269"/>
            <ac:spMk id="3" creationId="{425A4A7D-7DEF-C182-B532-C174735B4201}"/>
          </ac:spMkLst>
        </pc:spChg>
      </pc:sldChg>
      <pc:sldChg chg="modSp mod">
        <pc:chgData name="Edmund Ryan" userId="ff4d3108-fc2b-467a-9bce-8537a42ee52e" providerId="ADAL" clId="{5BCD9323-ABDD-4427-88A2-ACED0CD4A45F}" dt="2025-01-14T13:34:33.790" v="355" actId="1076"/>
        <pc:sldMkLst>
          <pc:docMk/>
          <pc:sldMk cId="2764123676" sldId="270"/>
        </pc:sldMkLst>
        <pc:spChg chg="mod">
          <ac:chgData name="Edmund Ryan" userId="ff4d3108-fc2b-467a-9bce-8537a42ee52e" providerId="ADAL" clId="{5BCD9323-ABDD-4427-88A2-ACED0CD4A45F}" dt="2025-01-14T13:34:19.190" v="354" actId="20577"/>
          <ac:spMkLst>
            <pc:docMk/>
            <pc:sldMk cId="2764123676" sldId="270"/>
            <ac:spMk id="3" creationId="{472AFE06-8519-F292-039F-D630451C5C59}"/>
          </ac:spMkLst>
        </pc:spChg>
        <pc:picChg chg="mod">
          <ac:chgData name="Edmund Ryan" userId="ff4d3108-fc2b-467a-9bce-8537a42ee52e" providerId="ADAL" clId="{5BCD9323-ABDD-4427-88A2-ACED0CD4A45F}" dt="2025-01-14T13:34:33.790" v="355" actId="1076"/>
          <ac:picMkLst>
            <pc:docMk/>
            <pc:sldMk cId="2764123676" sldId="270"/>
            <ac:picMk id="6" creationId="{6A57FD09-920E-29AE-941D-1E28307A7814}"/>
          </ac:picMkLst>
        </pc:picChg>
      </pc:sldChg>
      <pc:sldChg chg="modSp mod">
        <pc:chgData name="Edmund Ryan" userId="ff4d3108-fc2b-467a-9bce-8537a42ee52e" providerId="ADAL" clId="{5BCD9323-ABDD-4427-88A2-ACED0CD4A45F}" dt="2025-01-14T13:36:53.325" v="419" actId="20577"/>
        <pc:sldMkLst>
          <pc:docMk/>
          <pc:sldMk cId="2561777624" sldId="271"/>
        </pc:sldMkLst>
        <pc:spChg chg="mod">
          <ac:chgData name="Edmund Ryan" userId="ff4d3108-fc2b-467a-9bce-8537a42ee52e" providerId="ADAL" clId="{5BCD9323-ABDD-4427-88A2-ACED0CD4A45F}" dt="2025-01-14T13:36:53.325" v="419" actId="20577"/>
          <ac:spMkLst>
            <pc:docMk/>
            <pc:sldMk cId="2561777624" sldId="271"/>
            <ac:spMk id="3" creationId="{9CE776E0-F952-6838-A618-4727BCBA6511}"/>
          </ac:spMkLst>
        </pc:spChg>
      </pc:sldChg>
      <pc:sldChg chg="modSp mod">
        <pc:chgData name="Edmund Ryan" userId="ff4d3108-fc2b-467a-9bce-8537a42ee52e" providerId="ADAL" clId="{5BCD9323-ABDD-4427-88A2-ACED0CD4A45F}" dt="2025-01-14T13:38:21.242" v="564" actId="20577"/>
        <pc:sldMkLst>
          <pc:docMk/>
          <pc:sldMk cId="4054671173" sldId="272"/>
        </pc:sldMkLst>
        <pc:spChg chg="mod">
          <ac:chgData name="Edmund Ryan" userId="ff4d3108-fc2b-467a-9bce-8537a42ee52e" providerId="ADAL" clId="{5BCD9323-ABDD-4427-88A2-ACED0CD4A45F}" dt="2025-01-14T13:37:44.434" v="486" actId="20577"/>
          <ac:spMkLst>
            <pc:docMk/>
            <pc:sldMk cId="4054671173" sldId="272"/>
            <ac:spMk id="3" creationId="{99676CB2-5182-9C94-D81C-BD0B8F7D2BEB}"/>
          </ac:spMkLst>
        </pc:spChg>
        <pc:spChg chg="mod">
          <ac:chgData name="Edmund Ryan" userId="ff4d3108-fc2b-467a-9bce-8537a42ee52e" providerId="ADAL" clId="{5BCD9323-ABDD-4427-88A2-ACED0CD4A45F}" dt="2025-01-14T13:38:21.242" v="564" actId="20577"/>
          <ac:spMkLst>
            <pc:docMk/>
            <pc:sldMk cId="4054671173" sldId="272"/>
            <ac:spMk id="4" creationId="{CE12F5A5-D309-75A9-2EA1-7BA69A843F66}"/>
          </ac:spMkLst>
        </pc:spChg>
        <pc:picChg chg="mod">
          <ac:chgData name="Edmund Ryan" userId="ff4d3108-fc2b-467a-9bce-8537a42ee52e" providerId="ADAL" clId="{5BCD9323-ABDD-4427-88A2-ACED0CD4A45F}" dt="2025-01-14T13:37:09.134" v="420" actId="1076"/>
          <ac:picMkLst>
            <pc:docMk/>
            <pc:sldMk cId="4054671173" sldId="272"/>
            <ac:picMk id="6" creationId="{7B787F84-73F9-A6A0-2DDD-AAA217E6D934}"/>
          </ac:picMkLst>
        </pc:picChg>
        <pc:picChg chg="mod">
          <ac:chgData name="Edmund Ryan" userId="ff4d3108-fc2b-467a-9bce-8537a42ee52e" providerId="ADAL" clId="{5BCD9323-ABDD-4427-88A2-ACED0CD4A45F}" dt="2025-01-14T13:37:50.179" v="487" actId="1076"/>
          <ac:picMkLst>
            <pc:docMk/>
            <pc:sldMk cId="4054671173" sldId="272"/>
            <ac:picMk id="8" creationId="{2E2D6385-72CC-558F-218B-382DC480237E}"/>
          </ac:picMkLst>
        </pc:picChg>
      </pc:sldChg>
      <pc:sldChg chg="modSp mod">
        <pc:chgData name="Edmund Ryan" userId="ff4d3108-fc2b-467a-9bce-8537a42ee52e" providerId="ADAL" clId="{5BCD9323-ABDD-4427-88A2-ACED0CD4A45F}" dt="2025-01-14T13:39:26.553" v="696" actId="20577"/>
        <pc:sldMkLst>
          <pc:docMk/>
          <pc:sldMk cId="2580256319" sldId="273"/>
        </pc:sldMkLst>
        <pc:spChg chg="mod">
          <ac:chgData name="Edmund Ryan" userId="ff4d3108-fc2b-467a-9bce-8537a42ee52e" providerId="ADAL" clId="{5BCD9323-ABDD-4427-88A2-ACED0CD4A45F}" dt="2025-01-14T13:39:26.553" v="696" actId="20577"/>
          <ac:spMkLst>
            <pc:docMk/>
            <pc:sldMk cId="2580256319" sldId="273"/>
            <ac:spMk id="3" creationId="{F51FC2B3-DC70-39AB-A72F-853E64193437}"/>
          </ac:spMkLst>
        </pc:spChg>
        <pc:picChg chg="mod">
          <ac:chgData name="Edmund Ryan" userId="ff4d3108-fc2b-467a-9bce-8537a42ee52e" providerId="ADAL" clId="{5BCD9323-ABDD-4427-88A2-ACED0CD4A45F}" dt="2025-01-14T13:38:38.849" v="566" actId="14100"/>
          <ac:picMkLst>
            <pc:docMk/>
            <pc:sldMk cId="2580256319" sldId="273"/>
            <ac:picMk id="6" creationId="{DB64D042-4F3B-81E1-12F1-6FB37DC427A7}"/>
          </ac:picMkLst>
        </pc:picChg>
      </pc:sldChg>
      <pc:sldChg chg="modSp mod">
        <pc:chgData name="Edmund Ryan" userId="ff4d3108-fc2b-467a-9bce-8537a42ee52e" providerId="ADAL" clId="{5BCD9323-ABDD-4427-88A2-ACED0CD4A45F}" dt="2025-01-14T13:40:44.533" v="845" actId="20577"/>
        <pc:sldMkLst>
          <pc:docMk/>
          <pc:sldMk cId="2605742520" sldId="274"/>
        </pc:sldMkLst>
        <pc:spChg chg="mod">
          <ac:chgData name="Edmund Ryan" userId="ff4d3108-fc2b-467a-9bce-8537a42ee52e" providerId="ADAL" clId="{5BCD9323-ABDD-4427-88A2-ACED0CD4A45F}" dt="2025-01-14T13:40:16.332" v="762" actId="20577"/>
          <ac:spMkLst>
            <pc:docMk/>
            <pc:sldMk cId="2605742520" sldId="274"/>
            <ac:spMk id="3" creationId="{F3395AA4-17D7-DAA8-8837-BB4E1CCB09B4}"/>
          </ac:spMkLst>
        </pc:spChg>
        <pc:spChg chg="mod">
          <ac:chgData name="Edmund Ryan" userId="ff4d3108-fc2b-467a-9bce-8537a42ee52e" providerId="ADAL" clId="{5BCD9323-ABDD-4427-88A2-ACED0CD4A45F}" dt="2025-01-14T13:40:44.533" v="845" actId="20577"/>
          <ac:spMkLst>
            <pc:docMk/>
            <pc:sldMk cId="2605742520" sldId="274"/>
            <ac:spMk id="4" creationId="{E45E15A0-711C-717B-3908-51E5C79AEC41}"/>
          </ac:spMkLst>
        </pc:spChg>
        <pc:picChg chg="mod">
          <ac:chgData name="Edmund Ryan" userId="ff4d3108-fc2b-467a-9bce-8537a42ee52e" providerId="ADAL" clId="{5BCD9323-ABDD-4427-88A2-ACED0CD4A45F}" dt="2025-01-14T13:39:42.230" v="697" actId="1076"/>
          <ac:picMkLst>
            <pc:docMk/>
            <pc:sldMk cId="2605742520" sldId="274"/>
            <ac:picMk id="6" creationId="{C7DE5DE3-1E6D-44C5-EF04-6545D9C67E75}"/>
          </ac:picMkLst>
        </pc:picChg>
        <pc:picChg chg="mod">
          <ac:chgData name="Edmund Ryan" userId="ff4d3108-fc2b-467a-9bce-8537a42ee52e" providerId="ADAL" clId="{5BCD9323-ABDD-4427-88A2-ACED0CD4A45F}" dt="2025-01-14T13:39:45.670" v="698" actId="1076"/>
          <ac:picMkLst>
            <pc:docMk/>
            <pc:sldMk cId="2605742520" sldId="274"/>
            <ac:picMk id="8" creationId="{A56B8B4C-F9B6-BFD0-3E24-33B401C10F97}"/>
          </ac:picMkLst>
        </pc:picChg>
      </pc:sldChg>
      <pc:sldMasterChg chg="addSp modSp">
        <pc:chgData name="Edmund Ryan" userId="ff4d3108-fc2b-467a-9bce-8537a42ee52e" providerId="ADAL" clId="{5BCD9323-ABDD-4427-88A2-ACED0CD4A45F}" dt="2025-01-14T13:29:13.778" v="0"/>
        <pc:sldMasterMkLst>
          <pc:docMk/>
          <pc:sldMasterMk cId="3999937460" sldId="2147483648"/>
        </pc:sldMasterMkLst>
        <pc:picChg chg="add mod">
          <ac:chgData name="Edmund Ryan" userId="ff4d3108-fc2b-467a-9bce-8537a42ee52e" providerId="ADAL" clId="{5BCD9323-ABDD-4427-88A2-ACED0CD4A45F}" dt="2025-01-14T13:29:13.778" v="0"/>
          <ac:picMkLst>
            <pc:docMk/>
            <pc:sldMasterMk cId="3999937460" sldId="2147483648"/>
            <ac:picMk id="7" creationId="{827F93D2-A1EE-BB03-A9CD-B48633C3E225}"/>
          </ac:picMkLst>
        </pc:picChg>
      </pc:sldMasterChg>
    </pc:docChg>
  </pc:docChgLst>
  <pc:docChgLst>
    <pc:chgData name="Edmund Ryan" userId="S::eryan@thetauntonacademy.com::ff4d3108-fc2b-467a-9bce-8537a42ee52e" providerId="AD" clId="Web-{4709DB00-E8BE-4444-9EAF-DB664D501829}"/>
    <pc:docChg chg="addSld modSld">
      <pc:chgData name="Edmund Ryan" userId="S::eryan@thetauntonacademy.com::ff4d3108-fc2b-467a-9bce-8537a42ee52e" providerId="AD" clId="Web-{4709DB00-E8BE-4444-9EAF-DB664D501829}" dt="2025-01-17T08:39:11.327" v="83" actId="20577"/>
      <pc:docMkLst>
        <pc:docMk/>
      </pc:docMkLst>
      <pc:sldChg chg="addSp modSp new mod modClrScheme chgLayout">
        <pc:chgData name="Edmund Ryan" userId="S::eryan@thetauntonacademy.com::ff4d3108-fc2b-467a-9bce-8537a42ee52e" providerId="AD" clId="Web-{4709DB00-E8BE-4444-9EAF-DB664D501829}" dt="2025-01-17T08:39:11.327" v="83" actId="20577"/>
        <pc:sldMkLst>
          <pc:docMk/>
          <pc:sldMk cId="550710534" sldId="277"/>
        </pc:sldMkLst>
        <pc:spChg chg="mod ord">
          <ac:chgData name="Edmund Ryan" userId="S::eryan@thetauntonacademy.com::ff4d3108-fc2b-467a-9bce-8537a42ee52e" providerId="AD" clId="Web-{4709DB00-E8BE-4444-9EAF-DB664D501829}" dt="2025-01-17T08:38:40.060" v="72" actId="20577"/>
          <ac:spMkLst>
            <pc:docMk/>
            <pc:sldMk cId="550710534" sldId="277"/>
            <ac:spMk id="2" creationId="{777F2EBA-D554-9BF7-2952-156EA4B36E01}"/>
          </ac:spMkLst>
        </pc:spChg>
        <pc:spChg chg="mod ord">
          <ac:chgData name="Edmund Ryan" userId="S::eryan@thetauntonacademy.com::ff4d3108-fc2b-467a-9bce-8537a42ee52e" providerId="AD" clId="Web-{4709DB00-E8BE-4444-9EAF-DB664D501829}" dt="2025-01-17T08:39:11.327" v="83" actId="20577"/>
          <ac:spMkLst>
            <pc:docMk/>
            <pc:sldMk cId="550710534" sldId="277"/>
            <ac:spMk id="3" creationId="{810C8BE0-58D1-6F9C-A10B-98BDCE397689}"/>
          </ac:spMkLst>
        </pc:spChg>
        <pc:spChg chg="add mod ord">
          <ac:chgData name="Edmund Ryan" userId="S::eryan@thetauntonacademy.com::ff4d3108-fc2b-467a-9bce-8537a42ee52e" providerId="AD" clId="Web-{4709DB00-E8BE-4444-9EAF-DB664D501829}" dt="2025-01-17T08:38:50.608" v="74" actId="20577"/>
          <ac:spMkLst>
            <pc:docMk/>
            <pc:sldMk cId="550710534" sldId="277"/>
            <ac:spMk id="4" creationId="{8611B350-9680-0D31-6522-573A4BF39D2A}"/>
          </ac:spMkLst>
        </pc:spChg>
      </pc:sldChg>
    </pc:docChg>
  </pc:docChgLst>
  <pc:docChgLst>
    <pc:chgData clId="Web-{5DFDE6C8-4033-42A2-82BA-1506A4758914}"/>
    <pc:docChg chg="modSld">
      <pc:chgData name="" userId="" providerId="" clId="Web-{5DFDE6C8-4033-42A2-82BA-1506A4758914}" dt="2025-01-17T08:41:26.072" v="0" actId="20577"/>
      <pc:docMkLst>
        <pc:docMk/>
      </pc:docMkLst>
      <pc:sldChg chg="modSp">
        <pc:chgData name="" userId="" providerId="" clId="Web-{5DFDE6C8-4033-42A2-82BA-1506A4758914}" dt="2025-01-17T08:41:26.072" v="0" actId="20577"/>
        <pc:sldMkLst>
          <pc:docMk/>
          <pc:sldMk cId="2745273058" sldId="256"/>
        </pc:sldMkLst>
        <pc:spChg chg="mod">
          <ac:chgData name="" userId="" providerId="" clId="Web-{5DFDE6C8-4033-42A2-82BA-1506A4758914}" dt="2025-01-17T08:41:26.072" v="0" actId="20577"/>
          <ac:spMkLst>
            <pc:docMk/>
            <pc:sldMk cId="2745273058" sldId="256"/>
            <ac:spMk id="3" creationId="{8A585BF3-BAC2-CF5D-D215-7162FD2977EE}"/>
          </ac:spMkLst>
        </pc:spChg>
      </pc:sldChg>
    </pc:docChg>
  </pc:docChgLst>
  <pc:docChgLst>
    <pc:chgData name="Edmund Ryan" userId="S::eryan@thetauntonacademy.com::ff4d3108-fc2b-467a-9bce-8537a42ee52e" providerId="AD" clId="Web-{765EEA0F-D038-43F9-B844-10CA5A6C2321}"/>
    <pc:docChg chg="addSld modSld">
      <pc:chgData name="Edmund Ryan" userId="S::eryan@thetauntonacademy.com::ff4d3108-fc2b-467a-9bce-8537a42ee52e" providerId="AD" clId="Web-{765EEA0F-D038-43F9-B844-10CA5A6C2321}" dt="2025-01-16T10:19:16.567" v="137" actId="20577"/>
      <pc:docMkLst>
        <pc:docMk/>
      </pc:docMkLst>
      <pc:sldChg chg="addSp delSp modSp">
        <pc:chgData name="Edmund Ryan" userId="S::eryan@thetauntonacademy.com::ff4d3108-fc2b-467a-9bce-8537a42ee52e" providerId="AD" clId="Web-{765EEA0F-D038-43F9-B844-10CA5A6C2321}" dt="2025-01-16T10:17:41.841" v="104" actId="20577"/>
        <pc:sldMkLst>
          <pc:docMk/>
          <pc:sldMk cId="2994500689" sldId="257"/>
        </pc:sldMkLst>
        <pc:spChg chg="mod">
          <ac:chgData name="Edmund Ryan" userId="S::eryan@thetauntonacademy.com::ff4d3108-fc2b-467a-9bce-8537a42ee52e" providerId="AD" clId="Web-{765EEA0F-D038-43F9-B844-10CA5A6C2321}" dt="2025-01-16T10:17:41.841" v="104" actId="20577"/>
          <ac:spMkLst>
            <pc:docMk/>
            <pc:sldMk cId="2994500689" sldId="257"/>
            <ac:spMk id="4" creationId="{9E4FBCB8-B425-6A08-0053-FD7D45F900A1}"/>
          </ac:spMkLst>
        </pc:spChg>
        <pc:spChg chg="mod">
          <ac:chgData name="Edmund Ryan" userId="S::eryan@thetauntonacademy.com::ff4d3108-fc2b-467a-9bce-8537a42ee52e" providerId="AD" clId="Web-{765EEA0F-D038-43F9-B844-10CA5A6C2321}" dt="2025-01-16T10:16:18.414" v="65" actId="20577"/>
          <ac:spMkLst>
            <pc:docMk/>
            <pc:sldMk cId="2994500689" sldId="257"/>
            <ac:spMk id="5" creationId="{825C3403-47BD-D7AA-5D75-3210CCD43BE1}"/>
          </ac:spMkLst>
        </pc:spChg>
        <pc:spChg chg="del">
          <ac:chgData name="Edmund Ryan" userId="S::eryan@thetauntonacademy.com::ff4d3108-fc2b-467a-9bce-8537a42ee52e" providerId="AD" clId="Web-{765EEA0F-D038-43F9-B844-10CA5A6C2321}" dt="2025-01-16T10:14:50.645" v="10"/>
          <ac:spMkLst>
            <pc:docMk/>
            <pc:sldMk cId="2994500689" sldId="257"/>
            <ac:spMk id="6" creationId="{1AD7D5A6-89CA-5D71-9455-0FF6E9149DBB}"/>
          </ac:spMkLst>
        </pc:spChg>
        <pc:picChg chg="add mod ord">
          <ac:chgData name="Edmund Ryan" userId="S::eryan@thetauntonacademy.com::ff4d3108-fc2b-467a-9bce-8537a42ee52e" providerId="AD" clId="Web-{765EEA0F-D038-43F9-B844-10CA5A6C2321}" dt="2025-01-16T10:15:24.270" v="14" actId="1076"/>
          <ac:picMkLst>
            <pc:docMk/>
            <pc:sldMk cId="2994500689" sldId="257"/>
            <ac:picMk id="2" creationId="{8EC753E4-2064-FF2F-5F0A-42F3B2AD9363}"/>
          </ac:picMkLst>
        </pc:picChg>
        <pc:picChg chg="add mod">
          <ac:chgData name="Edmund Ryan" userId="S::eryan@thetauntonacademy.com::ff4d3108-fc2b-467a-9bce-8537a42ee52e" providerId="AD" clId="Web-{765EEA0F-D038-43F9-B844-10CA5A6C2321}" dt="2025-01-16T10:15:26.207" v="15" actId="1076"/>
          <ac:picMkLst>
            <pc:docMk/>
            <pc:sldMk cId="2994500689" sldId="257"/>
            <ac:picMk id="3" creationId="{6DE59737-DC81-27B6-DD38-26C1EEF559CF}"/>
          </ac:picMkLst>
        </pc:picChg>
        <pc:picChg chg="del">
          <ac:chgData name="Edmund Ryan" userId="S::eryan@thetauntonacademy.com::ff4d3108-fc2b-467a-9bce-8537a42ee52e" providerId="AD" clId="Web-{765EEA0F-D038-43F9-B844-10CA5A6C2321}" dt="2025-01-16T10:14:48.001" v="9"/>
          <ac:picMkLst>
            <pc:docMk/>
            <pc:sldMk cId="2994500689" sldId="257"/>
            <ac:picMk id="8" creationId="{FBA8908F-D8A2-EC91-1FB8-7956542566BC}"/>
          </ac:picMkLst>
        </pc:picChg>
      </pc:sldChg>
      <pc:sldChg chg="modSp">
        <pc:chgData name="Edmund Ryan" userId="S::eryan@thetauntonacademy.com::ff4d3108-fc2b-467a-9bce-8537a42ee52e" providerId="AD" clId="Web-{765EEA0F-D038-43F9-B844-10CA5A6C2321}" dt="2025-01-16T10:19:16.567" v="137" actId="20577"/>
        <pc:sldMkLst>
          <pc:docMk/>
          <pc:sldMk cId="3349020056" sldId="263"/>
        </pc:sldMkLst>
        <pc:spChg chg="mod">
          <ac:chgData name="Edmund Ryan" userId="S::eryan@thetauntonacademy.com::ff4d3108-fc2b-467a-9bce-8537a42ee52e" providerId="AD" clId="Web-{765EEA0F-D038-43F9-B844-10CA5A6C2321}" dt="2025-01-16T10:19:16.567" v="137" actId="20577"/>
          <ac:spMkLst>
            <pc:docMk/>
            <pc:sldMk cId="3349020056" sldId="263"/>
            <ac:spMk id="2" creationId="{4DD4CB13-89DE-CBD9-AAC7-F1ED4063E9C3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28.391" v="113" actId="20577"/>
        <pc:sldMkLst>
          <pc:docMk/>
          <pc:sldMk cId="135267293" sldId="264"/>
        </pc:sldMkLst>
        <pc:spChg chg="mod">
          <ac:chgData name="Edmund Ryan" userId="S::eryan@thetauntonacademy.com::ff4d3108-fc2b-467a-9bce-8537a42ee52e" providerId="AD" clId="Web-{765EEA0F-D038-43F9-B844-10CA5A6C2321}" dt="2025-01-16T10:18:28.391" v="113" actId="20577"/>
          <ac:spMkLst>
            <pc:docMk/>
            <pc:sldMk cId="135267293" sldId="264"/>
            <ac:spMk id="2" creationId="{6DCF48AF-939D-C1E1-B983-E087DEBE7D76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18.063" v="110" actId="20577"/>
        <pc:sldMkLst>
          <pc:docMk/>
          <pc:sldMk cId="2223173726" sldId="265"/>
        </pc:sldMkLst>
        <pc:spChg chg="mod">
          <ac:chgData name="Edmund Ryan" userId="S::eryan@thetauntonacademy.com::ff4d3108-fc2b-467a-9bce-8537a42ee52e" providerId="AD" clId="Web-{765EEA0F-D038-43F9-B844-10CA5A6C2321}" dt="2025-01-16T10:18:18.063" v="110" actId="20577"/>
          <ac:spMkLst>
            <pc:docMk/>
            <pc:sldMk cId="2223173726" sldId="265"/>
            <ac:spMk id="2" creationId="{3299EF3E-718B-C9B7-C0C9-870EFA3E117B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30.704" v="115" actId="20577"/>
        <pc:sldMkLst>
          <pc:docMk/>
          <pc:sldMk cId="116842791" sldId="266"/>
        </pc:sldMkLst>
        <pc:spChg chg="mod">
          <ac:chgData name="Edmund Ryan" userId="S::eryan@thetauntonacademy.com::ff4d3108-fc2b-467a-9bce-8537a42ee52e" providerId="AD" clId="Web-{765EEA0F-D038-43F9-B844-10CA5A6C2321}" dt="2025-01-16T10:18:30.704" v="115" actId="20577"/>
          <ac:spMkLst>
            <pc:docMk/>
            <pc:sldMk cId="116842791" sldId="266"/>
            <ac:spMk id="2" creationId="{5880B014-0CC6-BD32-82BB-80B4029443BE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34.923" v="116" actId="20577"/>
        <pc:sldMkLst>
          <pc:docMk/>
          <pc:sldMk cId="293416109" sldId="267"/>
        </pc:sldMkLst>
        <pc:spChg chg="mod">
          <ac:chgData name="Edmund Ryan" userId="S::eryan@thetauntonacademy.com::ff4d3108-fc2b-467a-9bce-8537a42ee52e" providerId="AD" clId="Web-{765EEA0F-D038-43F9-B844-10CA5A6C2321}" dt="2025-01-16T10:18:34.923" v="116" actId="20577"/>
          <ac:spMkLst>
            <pc:docMk/>
            <pc:sldMk cId="293416109" sldId="267"/>
            <ac:spMk id="2" creationId="{6C4829C3-174D-E254-0EF4-D7FE327AC218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37.173" v="118" actId="20577"/>
        <pc:sldMkLst>
          <pc:docMk/>
          <pc:sldMk cId="3745939699" sldId="268"/>
        </pc:sldMkLst>
        <pc:spChg chg="mod">
          <ac:chgData name="Edmund Ryan" userId="S::eryan@thetauntonacademy.com::ff4d3108-fc2b-467a-9bce-8537a42ee52e" providerId="AD" clId="Web-{765EEA0F-D038-43F9-B844-10CA5A6C2321}" dt="2025-01-16T10:18:37.173" v="118" actId="20577"/>
          <ac:spMkLst>
            <pc:docMk/>
            <pc:sldMk cId="3745939699" sldId="268"/>
            <ac:spMk id="2" creationId="{4D9CF3C0-D401-2DAB-8EA0-96E4A4C65480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39.923" v="120" actId="20577"/>
        <pc:sldMkLst>
          <pc:docMk/>
          <pc:sldMk cId="2988334156" sldId="269"/>
        </pc:sldMkLst>
        <pc:spChg chg="mod">
          <ac:chgData name="Edmund Ryan" userId="S::eryan@thetauntonacademy.com::ff4d3108-fc2b-467a-9bce-8537a42ee52e" providerId="AD" clId="Web-{765EEA0F-D038-43F9-B844-10CA5A6C2321}" dt="2025-01-16T10:18:39.923" v="120" actId="20577"/>
          <ac:spMkLst>
            <pc:docMk/>
            <pc:sldMk cId="2988334156" sldId="269"/>
            <ac:spMk id="2" creationId="{607B4DBB-9EFF-97CE-1ACB-5CDC2D59EB8E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49.440" v="122" actId="20577"/>
        <pc:sldMkLst>
          <pc:docMk/>
          <pc:sldMk cId="2764123676" sldId="270"/>
        </pc:sldMkLst>
        <pc:spChg chg="mod">
          <ac:chgData name="Edmund Ryan" userId="S::eryan@thetauntonacademy.com::ff4d3108-fc2b-467a-9bce-8537a42ee52e" providerId="AD" clId="Web-{765EEA0F-D038-43F9-B844-10CA5A6C2321}" dt="2025-01-16T10:18:49.440" v="122" actId="20577"/>
          <ac:spMkLst>
            <pc:docMk/>
            <pc:sldMk cId="2764123676" sldId="270"/>
            <ac:spMk id="2" creationId="{E9C8231F-6615-C4B7-906D-DBCC524C5EC6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50.299" v="124" actId="20577"/>
        <pc:sldMkLst>
          <pc:docMk/>
          <pc:sldMk cId="2561777624" sldId="271"/>
        </pc:sldMkLst>
        <pc:spChg chg="mod">
          <ac:chgData name="Edmund Ryan" userId="S::eryan@thetauntonacademy.com::ff4d3108-fc2b-467a-9bce-8537a42ee52e" providerId="AD" clId="Web-{765EEA0F-D038-43F9-B844-10CA5A6C2321}" dt="2025-01-16T10:18:50.299" v="124" actId="20577"/>
          <ac:spMkLst>
            <pc:docMk/>
            <pc:sldMk cId="2561777624" sldId="271"/>
            <ac:spMk id="2" creationId="{BAA2D495-7511-A717-A257-6F2EE3F53D40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53.174" v="126" actId="20577"/>
        <pc:sldMkLst>
          <pc:docMk/>
          <pc:sldMk cId="4054671173" sldId="272"/>
        </pc:sldMkLst>
        <pc:spChg chg="mod">
          <ac:chgData name="Edmund Ryan" userId="S::eryan@thetauntonacademy.com::ff4d3108-fc2b-467a-9bce-8537a42ee52e" providerId="AD" clId="Web-{765EEA0F-D038-43F9-B844-10CA5A6C2321}" dt="2025-01-16T10:18:53.174" v="126" actId="20577"/>
          <ac:spMkLst>
            <pc:docMk/>
            <pc:sldMk cId="4054671173" sldId="272"/>
            <ac:spMk id="2" creationId="{2D4557E9-837F-A281-F4E7-D68507C1C5FD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8:57.987" v="129" actId="20577"/>
        <pc:sldMkLst>
          <pc:docMk/>
          <pc:sldMk cId="2580256319" sldId="273"/>
        </pc:sldMkLst>
        <pc:spChg chg="mod">
          <ac:chgData name="Edmund Ryan" userId="S::eryan@thetauntonacademy.com::ff4d3108-fc2b-467a-9bce-8537a42ee52e" providerId="AD" clId="Web-{765EEA0F-D038-43F9-B844-10CA5A6C2321}" dt="2025-01-16T10:18:57.987" v="129" actId="20577"/>
          <ac:spMkLst>
            <pc:docMk/>
            <pc:sldMk cId="2580256319" sldId="273"/>
            <ac:spMk id="2" creationId="{31870458-0C00-EB54-B902-2D871F95BB86}"/>
          </ac:spMkLst>
        </pc:spChg>
      </pc:sldChg>
      <pc:sldChg chg="modSp">
        <pc:chgData name="Edmund Ryan" userId="S::eryan@thetauntonacademy.com::ff4d3108-fc2b-467a-9bce-8537a42ee52e" providerId="AD" clId="Web-{765EEA0F-D038-43F9-B844-10CA5A6C2321}" dt="2025-01-16T10:19:01.956" v="132" actId="20577"/>
        <pc:sldMkLst>
          <pc:docMk/>
          <pc:sldMk cId="2605742520" sldId="274"/>
        </pc:sldMkLst>
        <pc:spChg chg="mod">
          <ac:chgData name="Edmund Ryan" userId="S::eryan@thetauntonacademy.com::ff4d3108-fc2b-467a-9bce-8537a42ee52e" providerId="AD" clId="Web-{765EEA0F-D038-43F9-B844-10CA5A6C2321}" dt="2025-01-16T10:19:01.956" v="132" actId="20577"/>
          <ac:spMkLst>
            <pc:docMk/>
            <pc:sldMk cId="2605742520" sldId="274"/>
            <ac:spMk id="2" creationId="{9C967EB1-B23F-67F5-973D-4B8A3700CFD2}"/>
          </ac:spMkLst>
        </pc:spChg>
      </pc:sldChg>
      <pc:sldChg chg="modSp add replId">
        <pc:chgData name="Edmund Ryan" userId="S::eryan@thetauntonacademy.com::ff4d3108-fc2b-467a-9bce-8537a42ee52e" providerId="AD" clId="Web-{765EEA0F-D038-43F9-B844-10CA5A6C2321}" dt="2025-01-16T10:17:44.185" v="106" actId="20577"/>
        <pc:sldMkLst>
          <pc:docMk/>
          <pc:sldMk cId="2448515787" sldId="275"/>
        </pc:sldMkLst>
        <pc:spChg chg="mod">
          <ac:chgData name="Edmund Ryan" userId="S::eryan@thetauntonacademy.com::ff4d3108-fc2b-467a-9bce-8537a42ee52e" providerId="AD" clId="Web-{765EEA0F-D038-43F9-B844-10CA5A6C2321}" dt="2025-01-16T10:17:44.185" v="106" actId="20577"/>
          <ac:spMkLst>
            <pc:docMk/>
            <pc:sldMk cId="2448515787" sldId="275"/>
            <ac:spMk id="4" creationId="{9E4FBCB8-B425-6A08-0053-FD7D45F900A1}"/>
          </ac:spMkLst>
        </pc:spChg>
      </pc:sldChg>
      <pc:sldChg chg="modSp new">
        <pc:chgData name="Edmund Ryan" userId="S::eryan@thetauntonacademy.com::ff4d3108-fc2b-467a-9bce-8537a42ee52e" providerId="AD" clId="Web-{765EEA0F-D038-43F9-B844-10CA5A6C2321}" dt="2025-01-16T10:17:32.825" v="103" actId="20577"/>
        <pc:sldMkLst>
          <pc:docMk/>
          <pc:sldMk cId="4218492078" sldId="276"/>
        </pc:sldMkLst>
        <pc:spChg chg="mod">
          <ac:chgData name="Edmund Ryan" userId="S::eryan@thetauntonacademy.com::ff4d3108-fc2b-467a-9bce-8537a42ee52e" providerId="AD" clId="Web-{765EEA0F-D038-43F9-B844-10CA5A6C2321}" dt="2025-01-16T10:17:32.825" v="103" actId="20577"/>
          <ac:spMkLst>
            <pc:docMk/>
            <pc:sldMk cId="4218492078" sldId="276"/>
            <ac:spMk id="2" creationId="{BFBDF83D-9467-903D-CBD2-C6F67FA57FF5}"/>
          </ac:spMkLst>
        </pc:spChg>
        <pc:spChg chg="mod">
          <ac:chgData name="Edmund Ryan" userId="S::eryan@thetauntonacademy.com::ff4d3108-fc2b-467a-9bce-8537a42ee52e" providerId="AD" clId="Web-{765EEA0F-D038-43F9-B844-10CA5A6C2321}" dt="2025-01-16T10:17:29.903" v="102" actId="20577"/>
          <ac:spMkLst>
            <pc:docMk/>
            <pc:sldMk cId="4218492078" sldId="276"/>
            <ac:spMk id="3" creationId="{2BCA8D6B-071F-7956-B9E4-528C9A970AAB}"/>
          </ac:spMkLst>
        </pc:spChg>
      </pc:sldChg>
    </pc:docChg>
  </pc:docChgLst>
  <pc:docChgLst>
    <pc:chgData name="Edmund Ryan" userId="S::eryan@thetauntonacademy.com::ff4d3108-fc2b-467a-9bce-8537a42ee52e" providerId="AD" clId="Web-{5DFDE6C8-4033-42A2-82BA-1506A4758914}"/>
    <pc:docChg chg="addSld delSld modSld sldOrd">
      <pc:chgData name="Edmund Ryan" userId="S::eryan@thetauntonacademy.com::ff4d3108-fc2b-467a-9bce-8537a42ee52e" providerId="AD" clId="Web-{5DFDE6C8-4033-42A2-82BA-1506A4758914}" dt="2025-01-17T09:22:09.115" v="370" actId="20577"/>
      <pc:docMkLst>
        <pc:docMk/>
      </pc:docMkLst>
      <pc:sldChg chg="modSp">
        <pc:chgData name="Edmund Ryan" userId="S::eryan@thetauntonacademy.com::ff4d3108-fc2b-467a-9bce-8537a42ee52e" providerId="AD" clId="Web-{5DFDE6C8-4033-42A2-82BA-1506A4758914}" dt="2025-01-17T08:41:30.135" v="1" actId="20577"/>
        <pc:sldMkLst>
          <pc:docMk/>
          <pc:sldMk cId="2745273058" sldId="256"/>
        </pc:sldMkLst>
        <pc:spChg chg="mod">
          <ac:chgData name="Edmund Ryan" userId="S::eryan@thetauntonacademy.com::ff4d3108-fc2b-467a-9bce-8537a42ee52e" providerId="AD" clId="Web-{5DFDE6C8-4033-42A2-82BA-1506A4758914}" dt="2025-01-17T08:41:30.135" v="1" actId="20577"/>
          <ac:spMkLst>
            <pc:docMk/>
            <pc:sldMk cId="2745273058" sldId="256"/>
            <ac:spMk id="3" creationId="{8A585BF3-BAC2-CF5D-D215-7162FD2977EE}"/>
          </ac:spMkLst>
        </pc:spChg>
      </pc:sldChg>
      <pc:sldChg chg="del">
        <pc:chgData name="Edmund Ryan" userId="S::eryan@thetauntonacademy.com::ff4d3108-fc2b-467a-9bce-8537a42ee52e" providerId="AD" clId="Web-{5DFDE6C8-4033-42A2-82BA-1506A4758914}" dt="2025-01-17T08:43:05.392" v="31"/>
        <pc:sldMkLst>
          <pc:docMk/>
          <pc:sldMk cId="3349020056" sldId="263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408" v="41"/>
        <pc:sldMkLst>
          <pc:docMk/>
          <pc:sldMk cId="135267293" sldId="264"/>
        </pc:sldMkLst>
      </pc:sldChg>
      <pc:sldChg chg="addSp delSp modSp ord">
        <pc:chgData name="Edmund Ryan" userId="S::eryan@thetauntonacademy.com::ff4d3108-fc2b-467a-9bce-8537a42ee52e" providerId="AD" clId="Web-{5DFDE6C8-4033-42A2-82BA-1506A4758914}" dt="2025-01-17T09:20:01.250" v="363" actId="1076"/>
        <pc:sldMkLst>
          <pc:docMk/>
          <pc:sldMk cId="2223173726" sldId="265"/>
        </pc:sldMkLst>
        <pc:spChg chg="mod">
          <ac:chgData name="Edmund Ryan" userId="S::eryan@thetauntonacademy.com::ff4d3108-fc2b-467a-9bce-8537a42ee52e" providerId="AD" clId="Web-{5DFDE6C8-4033-42A2-82BA-1506A4758914}" dt="2025-01-17T09:19:05.608" v="357"/>
          <ac:spMkLst>
            <pc:docMk/>
            <pc:sldMk cId="2223173726" sldId="265"/>
            <ac:spMk id="2" creationId="{3299EF3E-718B-C9B7-C0C9-870EFA3E117B}"/>
          </ac:spMkLst>
        </pc:spChg>
        <pc:spChg chg="add del mod">
          <ac:chgData name="Edmund Ryan" userId="S::eryan@thetauntonacademy.com::ff4d3108-fc2b-467a-9bce-8537a42ee52e" providerId="AD" clId="Web-{5DFDE6C8-4033-42A2-82BA-1506A4758914}" dt="2025-01-17T09:19:33.202" v="359" actId="20577"/>
          <ac:spMkLst>
            <pc:docMk/>
            <pc:sldMk cId="2223173726" sldId="265"/>
            <ac:spMk id="3" creationId="{AC1EAC58-3576-8A77-F335-526057F62194}"/>
          </ac:spMkLst>
        </pc:spChg>
        <pc:spChg chg="add del">
          <ac:chgData name="Edmund Ryan" userId="S::eryan@thetauntonacademy.com::ff4d3108-fc2b-467a-9bce-8537a42ee52e" providerId="AD" clId="Web-{5DFDE6C8-4033-42A2-82BA-1506A4758914}" dt="2025-01-17T09:19:56.953" v="362"/>
          <ac:spMkLst>
            <pc:docMk/>
            <pc:sldMk cId="2223173726" sldId="265"/>
            <ac:spMk id="4" creationId="{B6346796-1C93-F317-09FC-50C8874F5050}"/>
          </ac:spMkLst>
        </pc:spChg>
        <pc:spChg chg="add del">
          <ac:chgData name="Edmund Ryan" userId="S::eryan@thetauntonacademy.com::ff4d3108-fc2b-467a-9bce-8537a42ee52e" providerId="AD" clId="Web-{5DFDE6C8-4033-42A2-82BA-1506A4758914}" dt="2025-01-17T09:19:05.608" v="357"/>
          <ac:spMkLst>
            <pc:docMk/>
            <pc:sldMk cId="2223173726" sldId="265"/>
            <ac:spMk id="10" creationId="{988AFA31-928A-1C8C-B2B6-60EEAA7B918D}"/>
          </ac:spMkLst>
        </pc:spChg>
        <pc:graphicFrameChg chg="add del">
          <ac:chgData name="Edmund Ryan" userId="S::eryan@thetauntonacademy.com::ff4d3108-fc2b-467a-9bce-8537a42ee52e" providerId="AD" clId="Web-{5DFDE6C8-4033-42A2-82BA-1506A4758914}" dt="2025-01-17T09:19:05.608" v="357"/>
          <ac:graphicFrameMkLst>
            <pc:docMk/>
            <pc:sldMk cId="2223173726" sldId="265"/>
            <ac:graphicFrameMk id="7" creationId="{7984EE8B-64F5-E7A6-4430-3EF15D8D3021}"/>
          </ac:graphicFrameMkLst>
        </pc:graphicFrameChg>
        <pc:picChg chg="del">
          <ac:chgData name="Edmund Ryan" userId="S::eryan@thetauntonacademy.com::ff4d3108-fc2b-467a-9bce-8537a42ee52e" providerId="AD" clId="Web-{5DFDE6C8-4033-42A2-82BA-1506A4758914}" dt="2025-01-17T08:45:21.589" v="42"/>
          <ac:picMkLst>
            <pc:docMk/>
            <pc:sldMk cId="2223173726" sldId="265"/>
            <ac:picMk id="6" creationId="{FE5BA6F3-1B82-DD88-887B-CD8128458319}"/>
          </ac:picMkLst>
        </pc:picChg>
        <pc:picChg chg="add mod ord">
          <ac:chgData name="Edmund Ryan" userId="S::eryan@thetauntonacademy.com::ff4d3108-fc2b-467a-9bce-8537a42ee52e" providerId="AD" clId="Web-{5DFDE6C8-4033-42A2-82BA-1506A4758914}" dt="2025-01-17T09:20:01.250" v="363" actId="1076"/>
          <ac:picMkLst>
            <pc:docMk/>
            <pc:sldMk cId="2223173726" sldId="265"/>
            <ac:picMk id="11" creationId="{360E7D3E-6C37-3948-B051-69BCED50DED7}"/>
          </ac:picMkLst>
        </pc:picChg>
      </pc:sldChg>
      <pc:sldChg chg="del">
        <pc:chgData name="Edmund Ryan" userId="S::eryan@thetauntonacademy.com::ff4d3108-fc2b-467a-9bce-8537a42ee52e" providerId="AD" clId="Web-{5DFDE6C8-4033-42A2-82BA-1506A4758914}" dt="2025-01-17T08:43:05.408" v="40"/>
        <pc:sldMkLst>
          <pc:docMk/>
          <pc:sldMk cId="116842791" sldId="266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408" v="39"/>
        <pc:sldMkLst>
          <pc:docMk/>
          <pc:sldMk cId="293416109" sldId="267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408" v="38"/>
        <pc:sldMkLst>
          <pc:docMk/>
          <pc:sldMk cId="3745939699" sldId="268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408" v="37"/>
        <pc:sldMkLst>
          <pc:docMk/>
          <pc:sldMk cId="2988334156" sldId="269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408" v="36"/>
        <pc:sldMkLst>
          <pc:docMk/>
          <pc:sldMk cId="2764123676" sldId="270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408" v="35"/>
        <pc:sldMkLst>
          <pc:docMk/>
          <pc:sldMk cId="2561777624" sldId="271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408" v="34"/>
        <pc:sldMkLst>
          <pc:docMk/>
          <pc:sldMk cId="4054671173" sldId="272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408" v="33"/>
        <pc:sldMkLst>
          <pc:docMk/>
          <pc:sldMk cId="2580256319" sldId="273"/>
        </pc:sldMkLst>
      </pc:sldChg>
      <pc:sldChg chg="del">
        <pc:chgData name="Edmund Ryan" userId="S::eryan@thetauntonacademy.com::ff4d3108-fc2b-467a-9bce-8537a42ee52e" providerId="AD" clId="Web-{5DFDE6C8-4033-42A2-82BA-1506A4758914}" dt="2025-01-17T08:43:05.392" v="32"/>
        <pc:sldMkLst>
          <pc:docMk/>
          <pc:sldMk cId="2605742520" sldId="274"/>
        </pc:sldMkLst>
      </pc:sldChg>
      <pc:sldChg chg="addSp delSp modSp">
        <pc:chgData name="Edmund Ryan" userId="S::eryan@thetauntonacademy.com::ff4d3108-fc2b-467a-9bce-8537a42ee52e" providerId="AD" clId="Web-{5DFDE6C8-4033-42A2-82BA-1506A4758914}" dt="2025-01-17T09:17:12.447" v="299" actId="1076"/>
        <pc:sldMkLst>
          <pc:docMk/>
          <pc:sldMk cId="2448515787" sldId="275"/>
        </pc:sldMkLst>
        <pc:spChg chg="mod">
          <ac:chgData name="Edmund Ryan" userId="S::eryan@thetauntonacademy.com::ff4d3108-fc2b-467a-9bce-8537a42ee52e" providerId="AD" clId="Web-{5DFDE6C8-4033-42A2-82BA-1506A4758914}" dt="2025-01-17T08:42:44.047" v="29" actId="20577"/>
          <ac:spMkLst>
            <pc:docMk/>
            <pc:sldMk cId="2448515787" sldId="275"/>
            <ac:spMk id="5" creationId="{825C3403-47BD-D7AA-5D75-3210CCD43BE1}"/>
          </ac:spMkLst>
        </pc:spChg>
        <pc:spChg chg="del">
          <ac:chgData name="Edmund Ryan" userId="S::eryan@thetauntonacademy.com::ff4d3108-fc2b-467a-9bce-8537a42ee52e" providerId="AD" clId="Web-{5DFDE6C8-4033-42A2-82BA-1506A4758914}" dt="2025-01-17T09:17:09.228" v="298"/>
          <ac:spMkLst>
            <pc:docMk/>
            <pc:sldMk cId="2448515787" sldId="275"/>
            <ac:spMk id="6" creationId="{1AD7D5A6-89CA-5D71-9455-0FF6E9149DBB}"/>
          </ac:spMkLst>
        </pc:spChg>
        <pc:picChg chg="add mod ord">
          <ac:chgData name="Edmund Ryan" userId="S::eryan@thetauntonacademy.com::ff4d3108-fc2b-467a-9bce-8537a42ee52e" providerId="AD" clId="Web-{5DFDE6C8-4033-42A2-82BA-1506A4758914}" dt="2025-01-17T09:17:12.447" v="299" actId="1076"/>
          <ac:picMkLst>
            <pc:docMk/>
            <pc:sldMk cId="2448515787" sldId="275"/>
            <ac:picMk id="2" creationId="{583D1B05-E6CA-9138-EB10-52EB5C112360}"/>
          </ac:picMkLst>
        </pc:picChg>
        <pc:picChg chg="del">
          <ac:chgData name="Edmund Ryan" userId="S::eryan@thetauntonacademy.com::ff4d3108-fc2b-467a-9bce-8537a42ee52e" providerId="AD" clId="Web-{5DFDE6C8-4033-42A2-82BA-1506A4758914}" dt="2025-01-17T08:42:47.359" v="30"/>
          <ac:picMkLst>
            <pc:docMk/>
            <pc:sldMk cId="2448515787" sldId="275"/>
            <ac:picMk id="8" creationId="{FBA8908F-D8A2-EC91-1FB8-7956542566BC}"/>
          </ac:picMkLst>
        </pc:picChg>
      </pc:sldChg>
      <pc:sldChg chg="modSp">
        <pc:chgData name="Edmund Ryan" userId="S::eryan@thetauntonacademy.com::ff4d3108-fc2b-467a-9bce-8537a42ee52e" providerId="AD" clId="Web-{5DFDE6C8-4033-42A2-82BA-1506A4758914}" dt="2025-01-17T08:42:28.827" v="25" actId="20577"/>
        <pc:sldMkLst>
          <pc:docMk/>
          <pc:sldMk cId="550710534" sldId="277"/>
        </pc:sldMkLst>
        <pc:spChg chg="mod">
          <ac:chgData name="Edmund Ryan" userId="S::eryan@thetauntonacademy.com::ff4d3108-fc2b-467a-9bce-8537a42ee52e" providerId="AD" clId="Web-{5DFDE6C8-4033-42A2-82BA-1506A4758914}" dt="2025-01-17T08:41:53.481" v="2" actId="20577"/>
          <ac:spMkLst>
            <pc:docMk/>
            <pc:sldMk cId="550710534" sldId="277"/>
            <ac:spMk id="3" creationId="{810C8BE0-58D1-6F9C-A10B-98BDCE397689}"/>
          </ac:spMkLst>
        </pc:spChg>
        <pc:spChg chg="mod">
          <ac:chgData name="Edmund Ryan" userId="S::eryan@thetauntonacademy.com::ff4d3108-fc2b-467a-9bce-8537a42ee52e" providerId="AD" clId="Web-{5DFDE6C8-4033-42A2-82BA-1506A4758914}" dt="2025-01-17T08:42:28.827" v="25" actId="20577"/>
          <ac:spMkLst>
            <pc:docMk/>
            <pc:sldMk cId="550710534" sldId="277"/>
            <ac:spMk id="4" creationId="{8611B350-9680-0D31-6522-573A4BF39D2A}"/>
          </ac:spMkLst>
        </pc:spChg>
      </pc:sldChg>
      <pc:sldChg chg="addSp delSp modSp add replId">
        <pc:chgData name="Edmund Ryan" userId="S::eryan@thetauntonacademy.com::ff4d3108-fc2b-467a-9bce-8537a42ee52e" providerId="AD" clId="Web-{5DFDE6C8-4033-42A2-82BA-1506A4758914}" dt="2025-01-17T09:17:53.027" v="301" actId="1076"/>
        <pc:sldMkLst>
          <pc:docMk/>
          <pc:sldMk cId="3364292977" sldId="278"/>
        </pc:sldMkLst>
        <pc:spChg chg="mod">
          <ac:chgData name="Edmund Ryan" userId="S::eryan@thetauntonacademy.com::ff4d3108-fc2b-467a-9bce-8537a42ee52e" providerId="AD" clId="Web-{5DFDE6C8-4033-42A2-82BA-1506A4758914}" dt="2025-01-17T09:09:27.898" v="145" actId="20577"/>
          <ac:spMkLst>
            <pc:docMk/>
            <pc:sldMk cId="3364292977" sldId="278"/>
            <ac:spMk id="2" creationId="{3299EF3E-718B-C9B7-C0C9-870EFA3E117B}"/>
          </ac:spMkLst>
        </pc:spChg>
        <pc:spChg chg="mod">
          <ac:chgData name="Edmund Ryan" userId="S::eryan@thetauntonacademy.com::ff4d3108-fc2b-467a-9bce-8537a42ee52e" providerId="AD" clId="Web-{5DFDE6C8-4033-42A2-82BA-1506A4758914}" dt="2025-01-17T09:08:58.913" v="136" actId="20577"/>
          <ac:spMkLst>
            <pc:docMk/>
            <pc:sldMk cId="3364292977" sldId="278"/>
            <ac:spMk id="3" creationId="{AC1EAC58-3576-8A77-F335-526057F62194}"/>
          </ac:spMkLst>
        </pc:spChg>
        <pc:spChg chg="del">
          <ac:chgData name="Edmund Ryan" userId="S::eryan@thetauntonacademy.com::ff4d3108-fc2b-467a-9bce-8537a42ee52e" providerId="AD" clId="Web-{5DFDE6C8-4033-42A2-82BA-1506A4758914}" dt="2025-01-17T09:17:49.433" v="300"/>
          <ac:spMkLst>
            <pc:docMk/>
            <pc:sldMk cId="3364292977" sldId="278"/>
            <ac:spMk id="4" creationId="{B6346796-1C93-F317-09FC-50C8874F5050}"/>
          </ac:spMkLst>
        </pc:spChg>
        <pc:picChg chg="add mod ord">
          <ac:chgData name="Edmund Ryan" userId="S::eryan@thetauntonacademy.com::ff4d3108-fc2b-467a-9bce-8537a42ee52e" providerId="AD" clId="Web-{5DFDE6C8-4033-42A2-82BA-1506A4758914}" dt="2025-01-17T09:17:53.027" v="301" actId="1076"/>
          <ac:picMkLst>
            <pc:docMk/>
            <pc:sldMk cId="3364292977" sldId="278"/>
            <ac:picMk id="5" creationId="{7C3406B6-4FDB-F923-9564-27F125EB88CB}"/>
          </ac:picMkLst>
        </pc:picChg>
      </pc:sldChg>
      <pc:sldChg chg="addSp delSp modSp add replId">
        <pc:chgData name="Edmund Ryan" userId="S::eryan@thetauntonacademy.com::ff4d3108-fc2b-467a-9bce-8537a42ee52e" providerId="AD" clId="Web-{5DFDE6C8-4033-42A2-82BA-1506A4758914}" dt="2025-01-17T09:21:35.176" v="367" actId="1076"/>
        <pc:sldMkLst>
          <pc:docMk/>
          <pc:sldMk cId="347599699" sldId="279"/>
        </pc:sldMkLst>
        <pc:spChg chg="mod">
          <ac:chgData name="Edmund Ryan" userId="S::eryan@thetauntonacademy.com::ff4d3108-fc2b-467a-9bce-8537a42ee52e" providerId="AD" clId="Web-{5DFDE6C8-4033-42A2-82BA-1506A4758914}" dt="2025-01-17T09:10:44.401" v="169" actId="20577"/>
          <ac:spMkLst>
            <pc:docMk/>
            <pc:sldMk cId="347599699" sldId="279"/>
            <ac:spMk id="2" creationId="{3299EF3E-718B-C9B7-C0C9-870EFA3E117B}"/>
          </ac:spMkLst>
        </pc:spChg>
        <pc:spChg chg="mod">
          <ac:chgData name="Edmund Ryan" userId="S::eryan@thetauntonacademy.com::ff4d3108-fc2b-467a-9bce-8537a42ee52e" providerId="AD" clId="Web-{5DFDE6C8-4033-42A2-82BA-1506A4758914}" dt="2025-01-17T09:14:25.769" v="235" actId="20577"/>
          <ac:spMkLst>
            <pc:docMk/>
            <pc:sldMk cId="347599699" sldId="279"/>
            <ac:spMk id="3" creationId="{AC1EAC58-3576-8A77-F335-526057F62194}"/>
          </ac:spMkLst>
        </pc:spChg>
        <pc:spChg chg="del">
          <ac:chgData name="Edmund Ryan" userId="S::eryan@thetauntonacademy.com::ff4d3108-fc2b-467a-9bce-8537a42ee52e" providerId="AD" clId="Web-{5DFDE6C8-4033-42A2-82BA-1506A4758914}" dt="2025-01-17T09:21:29.910" v="366"/>
          <ac:spMkLst>
            <pc:docMk/>
            <pc:sldMk cId="347599699" sldId="279"/>
            <ac:spMk id="4" creationId="{B6346796-1C93-F317-09FC-50C8874F5050}"/>
          </ac:spMkLst>
        </pc:spChg>
        <pc:picChg chg="add mod ord">
          <ac:chgData name="Edmund Ryan" userId="S::eryan@thetauntonacademy.com::ff4d3108-fc2b-467a-9bce-8537a42ee52e" providerId="AD" clId="Web-{5DFDE6C8-4033-42A2-82BA-1506A4758914}" dt="2025-01-17T09:21:35.176" v="367" actId="1076"/>
          <ac:picMkLst>
            <pc:docMk/>
            <pc:sldMk cId="347599699" sldId="279"/>
            <ac:picMk id="5" creationId="{35AAA79A-C7B5-8FD2-A149-334CC2C69E8C}"/>
          </ac:picMkLst>
        </pc:picChg>
      </pc:sldChg>
      <pc:sldChg chg="addSp delSp modSp add replId">
        <pc:chgData name="Edmund Ryan" userId="S::eryan@thetauntonacademy.com::ff4d3108-fc2b-467a-9bce-8537a42ee52e" providerId="AD" clId="Web-{5DFDE6C8-4033-42A2-82BA-1506A4758914}" dt="2025-01-17T09:20:45.315" v="365" actId="1076"/>
        <pc:sldMkLst>
          <pc:docMk/>
          <pc:sldMk cId="3877192903" sldId="280"/>
        </pc:sldMkLst>
        <pc:spChg chg="mod">
          <ac:chgData name="Edmund Ryan" userId="S::eryan@thetauntonacademy.com::ff4d3108-fc2b-467a-9bce-8537a42ee52e" providerId="AD" clId="Web-{5DFDE6C8-4033-42A2-82BA-1506A4758914}" dt="2025-01-17T09:10:13.337" v="164" actId="20577"/>
          <ac:spMkLst>
            <pc:docMk/>
            <pc:sldMk cId="3877192903" sldId="280"/>
            <ac:spMk id="2" creationId="{3299EF3E-718B-C9B7-C0C9-870EFA3E117B}"/>
          </ac:spMkLst>
        </pc:spChg>
        <pc:spChg chg="mod">
          <ac:chgData name="Edmund Ryan" userId="S::eryan@thetauntonacademy.com::ff4d3108-fc2b-467a-9bce-8537a42ee52e" providerId="AD" clId="Web-{5DFDE6C8-4033-42A2-82BA-1506A4758914}" dt="2025-01-17T09:13:00.578" v="219" actId="20577"/>
          <ac:spMkLst>
            <pc:docMk/>
            <pc:sldMk cId="3877192903" sldId="280"/>
            <ac:spMk id="3" creationId="{AC1EAC58-3576-8A77-F335-526057F62194}"/>
          </ac:spMkLst>
        </pc:spChg>
        <pc:spChg chg="del">
          <ac:chgData name="Edmund Ryan" userId="S::eryan@thetauntonacademy.com::ff4d3108-fc2b-467a-9bce-8537a42ee52e" providerId="AD" clId="Web-{5DFDE6C8-4033-42A2-82BA-1506A4758914}" dt="2025-01-17T09:20:40.893" v="364"/>
          <ac:spMkLst>
            <pc:docMk/>
            <pc:sldMk cId="3877192903" sldId="280"/>
            <ac:spMk id="4" creationId="{B6346796-1C93-F317-09FC-50C8874F5050}"/>
          </ac:spMkLst>
        </pc:spChg>
        <pc:picChg chg="add mod ord">
          <ac:chgData name="Edmund Ryan" userId="S::eryan@thetauntonacademy.com::ff4d3108-fc2b-467a-9bce-8537a42ee52e" providerId="AD" clId="Web-{5DFDE6C8-4033-42A2-82BA-1506A4758914}" dt="2025-01-17T09:20:45.315" v="365" actId="1076"/>
          <ac:picMkLst>
            <pc:docMk/>
            <pc:sldMk cId="3877192903" sldId="280"/>
            <ac:picMk id="5" creationId="{C04A0ACB-0086-27F4-AD11-212594143623}"/>
          </ac:picMkLst>
        </pc:picChg>
      </pc:sldChg>
      <pc:sldChg chg="addSp delSp modSp new">
        <pc:chgData name="Edmund Ryan" userId="S::eryan@thetauntonacademy.com::ff4d3108-fc2b-467a-9bce-8537a42ee52e" providerId="AD" clId="Web-{5DFDE6C8-4033-42A2-82BA-1506A4758914}" dt="2025-01-17T09:22:09.115" v="370" actId="20577"/>
        <pc:sldMkLst>
          <pc:docMk/>
          <pc:sldMk cId="346585159" sldId="281"/>
        </pc:sldMkLst>
        <pc:spChg chg="mod">
          <ac:chgData name="Edmund Ryan" userId="S::eryan@thetauntonacademy.com::ff4d3108-fc2b-467a-9bce-8537a42ee52e" providerId="AD" clId="Web-{5DFDE6C8-4033-42A2-82BA-1506A4758914}" dt="2025-01-17T09:22:09.115" v="370" actId="20577"/>
          <ac:spMkLst>
            <pc:docMk/>
            <pc:sldMk cId="346585159" sldId="281"/>
            <ac:spMk id="2" creationId="{F05FB0EE-2326-D163-0409-9534148C2540}"/>
          </ac:spMkLst>
        </pc:spChg>
        <pc:spChg chg="mod">
          <ac:chgData name="Edmund Ryan" userId="S::eryan@thetauntonacademy.com::ff4d3108-fc2b-467a-9bce-8537a42ee52e" providerId="AD" clId="Web-{5DFDE6C8-4033-42A2-82BA-1506A4758914}" dt="2025-01-17T09:15:56.975" v="297" actId="20577"/>
          <ac:spMkLst>
            <pc:docMk/>
            <pc:sldMk cId="346585159" sldId="281"/>
            <ac:spMk id="3" creationId="{C24ABA3A-B766-F138-A90E-0966CC37CEE8}"/>
          </ac:spMkLst>
        </pc:spChg>
        <pc:spChg chg="del">
          <ac:chgData name="Edmund Ryan" userId="S::eryan@thetauntonacademy.com::ff4d3108-fc2b-467a-9bce-8537a42ee52e" providerId="AD" clId="Web-{5DFDE6C8-4033-42A2-82BA-1506A4758914}" dt="2025-01-17T09:22:00.989" v="368"/>
          <ac:spMkLst>
            <pc:docMk/>
            <pc:sldMk cId="346585159" sldId="281"/>
            <ac:spMk id="4" creationId="{39514935-8720-A53C-C352-82042651A31F}"/>
          </ac:spMkLst>
        </pc:spChg>
        <pc:picChg chg="add mod ord">
          <ac:chgData name="Edmund Ryan" userId="S::eryan@thetauntonacademy.com::ff4d3108-fc2b-467a-9bce-8537a42ee52e" providerId="AD" clId="Web-{5DFDE6C8-4033-42A2-82BA-1506A4758914}" dt="2025-01-17T09:22:05.880" v="369" actId="1076"/>
          <ac:picMkLst>
            <pc:docMk/>
            <pc:sldMk cId="346585159" sldId="281"/>
            <ac:picMk id="5" creationId="{7C50ED67-7675-CAB5-4AF4-CD0B69F00219}"/>
          </ac:picMkLst>
        </pc:picChg>
      </pc:sldChg>
      <pc:sldChg chg="add del replId">
        <pc:chgData name="Edmund Ryan" userId="S::eryan@thetauntonacademy.com::ff4d3108-fc2b-467a-9bce-8537a42ee52e" providerId="AD" clId="Web-{5DFDE6C8-4033-42A2-82BA-1506A4758914}" dt="2025-01-17T09:19:43.640" v="361"/>
        <pc:sldMkLst>
          <pc:docMk/>
          <pc:sldMk cId="2769947302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12807-F60D-BE79-AEDF-148631BB8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777888-CAFB-ECCD-8467-475C2E427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C7AAB-8211-92D4-572F-6117CCD9E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71BDA-8C7C-FFF2-1AB5-646E84F8D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63318-1C69-2570-5C53-98C4B37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123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4FC1-F589-896E-91BF-05C08F1C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8D5C1-05D0-4B6A-AFF4-10E52A523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09F591-D868-B08F-F3FF-FC639E22F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F411E-6109-409B-0DB3-75507B5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15C5-B0BC-9741-6457-49B41546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90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1447BB-952C-1954-FFBC-58C621120F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4065BB-3FC0-902A-A9AA-E7D23009E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37408-B4D7-F38B-7A52-30C89B15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B7AE05-D3C4-503F-46F0-D14FF0E03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98AD6-8B5A-725E-1526-E3EC7AC8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26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E255D-6085-88C3-4130-2EF9A7FA0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1E5F-673E-5598-5561-C6EFC9694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DC198-9508-8B3B-9014-8860C2DA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F5860E-E7DC-0D64-7F49-95934E3C9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D80B5-81C5-8247-7241-38E2B6E1A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79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3DEC-EA53-D617-870F-87BA0C1DC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2A5CA0-850D-E7D3-F3B5-092653225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20F06-1948-8F49-AB21-9F5D24F1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B438A-D7BC-23D2-0591-0E366883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19D3-11F5-2657-C8BF-15AFDD781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61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244ED-C576-B8A8-2421-119FC7E43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8F37-D2EC-985D-BAA5-F83427DD8C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801CE-6CB6-9D71-4058-4F0174875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F15E54-1CAA-509F-B27E-E505F34E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2945E-3F23-51A9-0B89-A97AC6D0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155520-8125-D2D9-6AD2-C63ACF31C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8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7F8D-B2B1-5128-D184-D59F0E46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AFA4C-3FBA-3B99-3BF9-42FD287E6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400DA4-9CF7-51EF-E28F-E5E65DB70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CEEAA-8592-0FE0-B117-963510934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A545B-6D2C-9B1A-2A73-D9C41CA05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513DEB-8101-B476-1DFC-740C0986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2FCEDE-7460-BD34-6A2C-FCC47F5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9E077-177F-7CB6-1C9B-0621E2A1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110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4A88-CEE4-C4DA-63AC-0681F64AA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7CDD58-5FFF-FD60-AE39-F9B58427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A295D-350C-C1C5-6FB7-0110162F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10A8D0-D8C1-9004-DA44-B4CB229F9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35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F51AF-C742-7926-9026-19CDC543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FB687-1E17-1489-B318-F288DBDF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A5A95-CCC1-075C-75C2-800BE9DE2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6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4E0E2-C991-E9F6-4F49-46BE65D08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338C3-596B-F875-04BC-4E5403C98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9953E-55B6-EA45-BFB6-998D27D83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580DA-6836-AEAC-64D3-1CB936F6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C17C5-4AD0-7C7E-17B0-9C40D0C0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8BFE2-A4FC-60EA-7CB3-8C5298D5E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7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DF819-C889-C750-E042-0D57FF769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E75C8A-BE33-5441-AE15-145CA712E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B4616-A7A7-D4F7-5DD2-2185632B4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C6213-7C92-E2A8-AA72-B469550D7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96A7A-CB9A-8A04-33BA-BAE5302ED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604FD-BBC5-9F9A-5F67-BC4A6743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0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5C1203-9C33-A40D-D0CA-F9DA93C69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4E52E-87A3-3386-C760-4D7885932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A67CF-769F-7D96-56C9-DAD27D835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53061A-3965-4D29-9D65-A6B2010E170A}" type="datetimeFigureOut">
              <a:rPr lang="en-GB" smtClean="0"/>
              <a:t>23/01/2025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BCDDA-30B3-77BE-124F-33C9E2646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3333-61F0-2B3B-DBB9-F287B77E9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622AFC-D73F-47E2-BAAF-E76EBB1D1B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827F93D2-A1EE-BB03-A9CD-B48633C3E2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2"/>
            <a:ext cx="121920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937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11E-C834-F841-97D0-711F090E9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Websites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585BF3-BAC2-CF5D-D215-7162FD2977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Lesson 2 – Images</a:t>
            </a:r>
          </a:p>
        </p:txBody>
      </p:sp>
    </p:spTree>
    <p:extLst>
      <p:ext uri="{BB962C8B-B14F-4D97-AF65-F5344CB8AC3E}">
        <p14:creationId xmlns:p14="http://schemas.microsoft.com/office/powerpoint/2010/main" val="2745273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02077D-986E-BA5F-0052-51B94364A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223A-5FD8-FD1B-6EFE-67548283F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Step 3 – Page Break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D5154-333B-277D-9F52-7786327F9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 Page Break </a:t>
            </a:r>
            <a:r>
              <a:rPr lang="en-GB" b="1" dirty="0"/>
              <a:t>&lt;BR&gt; </a:t>
            </a:r>
            <a:r>
              <a:rPr lang="en-GB" dirty="0"/>
              <a:t>tag can be used add a gap between lines.</a:t>
            </a:r>
          </a:p>
          <a:p>
            <a:r>
              <a:rPr lang="en-GB" dirty="0"/>
              <a:t>The </a:t>
            </a:r>
            <a:r>
              <a:rPr lang="en-GB" b="1" dirty="0"/>
              <a:t>&lt;BR&gt;</a:t>
            </a:r>
            <a:r>
              <a:rPr lang="en-GB" dirty="0"/>
              <a:t> tag does not have a closing tag.</a:t>
            </a:r>
          </a:p>
          <a:p>
            <a:r>
              <a:rPr lang="en-GB" dirty="0"/>
              <a:t>The BR tag is useful if you want to push content on to the next line.</a:t>
            </a:r>
          </a:p>
          <a:p>
            <a:endParaRPr lang="en-GB" dirty="0"/>
          </a:p>
          <a:p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BD59C8-378E-B269-7783-F6C981A2606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BC59EF-EFA3-D6A0-5DBC-B2DA2F9CF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231" y="1825625"/>
            <a:ext cx="5100035" cy="26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65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DF83D-9467-903D-CBD2-C6F67FA57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Do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8D6B-071F-7956-B9E4-528C9A970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GB" dirty="0"/>
              <a:t>How many different types of heading tags are there?</a:t>
            </a:r>
          </a:p>
          <a:p>
            <a:pPr marL="514350" indent="-514350">
              <a:buAutoNum type="arabicPeriod"/>
            </a:pPr>
            <a:r>
              <a:rPr lang="en-GB" dirty="0"/>
              <a:t>If an opening tag is &lt;H1&gt; what would the closing tag be?</a:t>
            </a:r>
          </a:p>
          <a:p>
            <a:pPr marL="514350" indent="-514350">
              <a:buAutoNum type="arabicPeriod"/>
            </a:pPr>
            <a:r>
              <a:rPr lang="en-GB" dirty="0"/>
              <a:t>What button on a keyboard refreshes a web page in a browser?</a:t>
            </a:r>
          </a:p>
          <a:p>
            <a:pPr marL="514350" indent="-514350">
              <a:buAutoNum type="arabicPeriod"/>
            </a:pPr>
            <a:r>
              <a:rPr lang="en-GB" dirty="0"/>
              <a:t>What is the shortcut to save a file?</a:t>
            </a:r>
          </a:p>
        </p:txBody>
      </p:sp>
    </p:spTree>
    <p:extLst>
      <p:ext uri="{BB962C8B-B14F-4D97-AF65-F5344CB8AC3E}">
        <p14:creationId xmlns:p14="http://schemas.microsoft.com/office/powerpoint/2010/main" val="4218492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2EBA-D554-9BF7-2952-156EA4B36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Skills 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C8BE0-58D1-6F9C-A10B-98BDCE3976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Practising existing skills: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/>
              <a:t>Saving HTML file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/>
              <a:t>Opening HTML file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/>
              <a:t>Windows side-by-side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/>
              <a:t>Tags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HTML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Head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Body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Title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Heading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Paragraph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1B350-9680-0D31-6522-573A4BF39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/>
              <a:t>Learning new skills: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GB" dirty="0"/>
              <a:t>Tags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Image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Page Break</a:t>
            </a:r>
          </a:p>
          <a:p>
            <a:pPr lvl="2">
              <a:buFont typeface="Courier New,monospace" panose="020B0604020202020204" pitchFamily="34" charset="0"/>
              <a:buChar char="o"/>
            </a:pPr>
            <a:r>
              <a:rPr lang="en-GB" dirty="0"/>
              <a:t>Horizontal Rule</a:t>
            </a:r>
          </a:p>
          <a:p>
            <a:pPr lvl="2">
              <a:buFont typeface="Wingdings" panose="020B0604020202020204" pitchFamily="34" charset="0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710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FBCB8-B425-6A08-0053-FD7D45F9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Launching Notepad++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5C3403-47BD-D7AA-5D75-3210CCD43B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From the Windows menu, search for Notepad++</a:t>
            </a:r>
          </a:p>
          <a:p>
            <a:r>
              <a:rPr lang="en-GB" b="1" dirty="0"/>
              <a:t>Open Notepad++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0D198C-1C7B-3578-03CF-0A6E7D82C5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4D17A9-00D8-450C-7E04-30D2FA898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1825625"/>
            <a:ext cx="4857750" cy="39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0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C97F-57CD-823B-5562-E999C58B1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Screen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EE59-86D6-D71A-495F-8E92080032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recommended layout is to have your Notepad++ window and your browser window side-by-side. </a:t>
            </a:r>
          </a:p>
          <a:p>
            <a:r>
              <a:rPr lang="en-GB" dirty="0"/>
              <a:t>This allows you to save and view your results more easily.</a:t>
            </a:r>
          </a:p>
          <a:p>
            <a:r>
              <a:rPr lang="en-GB" dirty="0"/>
              <a:t>To position a window you can drag it to the middle side of your screen (on left or right) and it will snap to half a screen.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D3C03-8219-99D1-1ADB-0214F83CD6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60DDA0-9774-3990-5B4D-D4047E7E8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947439"/>
            <a:ext cx="5132935" cy="2773765"/>
          </a:xfrm>
          <a:prstGeom prst="rect">
            <a:avLst/>
          </a:prstGeom>
        </p:spPr>
      </p:pic>
      <p:pic>
        <p:nvPicPr>
          <p:cNvPr id="1026" name="Picture 2" descr="c++ - Programmatically invoke Snap/Aero maximize - Stack Overflow">
            <a:extLst>
              <a:ext uri="{FF2B5EF4-FFF2-40B4-BE49-F238E27FC236}">
                <a16:creationId xmlns:a16="http://schemas.microsoft.com/office/drawing/2014/main" id="{C9E458C3-53B8-0EC9-7FC6-972E6E15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3856141"/>
            <a:ext cx="3750823" cy="232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736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4FBCB8-B425-6A08-0053-FD7D45F90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Saving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5C3403-47BD-D7AA-5D75-3210CCD43B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To save your work for the first time go to </a:t>
            </a:r>
            <a:r>
              <a:rPr lang="en-GB" b="1" dirty="0"/>
              <a:t>File &gt; Save As</a:t>
            </a:r>
          </a:p>
          <a:p>
            <a:r>
              <a:rPr lang="en-GB" b="1" dirty="0"/>
              <a:t>Navigate</a:t>
            </a:r>
            <a:r>
              <a:rPr lang="en-GB" dirty="0"/>
              <a:t> to the folder you would like to save your work to (Create a </a:t>
            </a:r>
            <a:r>
              <a:rPr lang="en-GB" b="1" dirty="0"/>
              <a:t>new folder </a:t>
            </a:r>
            <a:r>
              <a:rPr lang="en-GB" dirty="0"/>
              <a:t>if needed)</a:t>
            </a:r>
          </a:p>
          <a:p>
            <a:r>
              <a:rPr lang="en-GB" dirty="0"/>
              <a:t>Give the file a name such as </a:t>
            </a:r>
            <a:r>
              <a:rPr lang="en-GB" b="1" dirty="0"/>
              <a:t>index.html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E02A936-5E81-ACB8-F790-F45A11F838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4D9FA8-010C-3207-C1BF-AF715D0E1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644543" cy="341985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D5C9DA49-23EF-3C25-CA4B-E041B57BD799}"/>
              </a:ext>
            </a:extLst>
          </p:cNvPr>
          <p:cNvSpPr/>
          <p:nvPr/>
        </p:nvSpPr>
        <p:spPr>
          <a:xfrm>
            <a:off x="6753225" y="2409825"/>
            <a:ext cx="685800" cy="36195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478C659-B45F-AB7D-01A4-456FC48EE29A}"/>
              </a:ext>
            </a:extLst>
          </p:cNvPr>
          <p:cNvCxnSpPr/>
          <p:nvPr/>
        </p:nvCxnSpPr>
        <p:spPr>
          <a:xfrm flipH="1" flipV="1">
            <a:off x="7374141" y="2704068"/>
            <a:ext cx="2412654" cy="1066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515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9EF3E-718B-C9B7-C0C9-870EFA3E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Step 1 – Horizontal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EAC58-3576-8A77-F335-526057F621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 Horizontal Rule </a:t>
            </a:r>
            <a:r>
              <a:rPr lang="en-GB" b="1" dirty="0"/>
              <a:t>&lt;HR&gt; </a:t>
            </a:r>
            <a:r>
              <a:rPr lang="en-GB" dirty="0"/>
              <a:t>tag can be used to separate different parts of the web page.</a:t>
            </a:r>
          </a:p>
          <a:p>
            <a:r>
              <a:rPr lang="en-GB" dirty="0"/>
              <a:t>Try adding some to your web page to help separate the sections.</a:t>
            </a:r>
          </a:p>
          <a:p>
            <a:endParaRPr lang="en-GB" dirty="0"/>
          </a:p>
          <a:p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CA0339-63E7-5CB8-FFFB-EB2203E80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B320C-6801-99B0-6C42-292C2059B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48" y="1825625"/>
            <a:ext cx="5155051" cy="21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9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51BED-E186-9F09-B157-30DDBAFEB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2CFDC-4E13-753A-8915-25C0B04D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Step 2 – Horizontal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38EEF-064E-F56F-F9FC-831C45F335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 Horizontal Rule </a:t>
            </a:r>
            <a:r>
              <a:rPr lang="en-GB" b="1" dirty="0"/>
              <a:t>&lt;HR&gt; </a:t>
            </a:r>
            <a:r>
              <a:rPr lang="en-GB" dirty="0"/>
              <a:t>tag can be used to separate different parts of the web page.</a:t>
            </a:r>
          </a:p>
          <a:p>
            <a:r>
              <a:rPr lang="en-GB" dirty="0"/>
              <a:t>Try adding some to your web page to help separate the sections.</a:t>
            </a:r>
          </a:p>
          <a:p>
            <a:r>
              <a:rPr lang="en-GB" dirty="0"/>
              <a:t>The HR tag does not have a closing tag</a:t>
            </a:r>
          </a:p>
          <a:p>
            <a:endParaRPr lang="en-GB" dirty="0"/>
          </a:p>
          <a:p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1FE42F-C185-0013-CCE1-CAA0161161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8D43DB-817B-8E07-F68B-C81CDD4E7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748" y="1825625"/>
            <a:ext cx="5155051" cy="219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1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6F435-9200-D087-A461-0617BD6B0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EC57-77C8-6FDF-155E-40D070A7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Step 3 –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CE68-8E3D-457C-D88D-9CA2419E682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The Horizontal Rule </a:t>
            </a:r>
            <a:r>
              <a:rPr lang="en-GB" b="1" dirty="0"/>
              <a:t>&lt;IMG&gt; </a:t>
            </a:r>
            <a:r>
              <a:rPr lang="en-GB" dirty="0"/>
              <a:t>tag can be used add in an image.</a:t>
            </a:r>
          </a:p>
          <a:p>
            <a:r>
              <a:rPr lang="en-GB" dirty="0"/>
              <a:t>The IMG tag does not have a closing tag</a:t>
            </a:r>
          </a:p>
          <a:p>
            <a:r>
              <a:rPr lang="en-GB" dirty="0"/>
              <a:t>If the image doesn’t display, check that it is in the same folder as your webpage and that the file name and extension match exactly.</a:t>
            </a:r>
          </a:p>
          <a:p>
            <a:endParaRPr lang="en-GB" dirty="0"/>
          </a:p>
          <a:p>
            <a:endParaRPr lang="en-GB" dirty="0"/>
          </a:p>
          <a:p>
            <a:endParaRPr lang="en-GB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C9B5CA-41FF-FE6A-72C2-F16B0C750CE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7C05CF-8170-9411-0F1F-BD83D8A28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184097" cy="269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0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48ab7-c4f6-46c3-b69b-b91d4db37fac">
      <Terms xmlns="http://schemas.microsoft.com/office/infopath/2007/PartnerControls"/>
    </lcf76f155ced4ddcb4097134ff3c332f>
    <TaxCatchAll xmlns="44ba5890-ab2c-47f6-9d80-ec07230553a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0A0F26BAE5E40950502EB18AE2306" ma:contentTypeVersion="12" ma:contentTypeDescription="Create a new document." ma:contentTypeScope="" ma:versionID="9548b167d6f91841ecb8a387cd175fcf">
  <xsd:schema xmlns:xsd="http://www.w3.org/2001/XMLSchema" xmlns:xs="http://www.w3.org/2001/XMLSchema" xmlns:p="http://schemas.microsoft.com/office/2006/metadata/properties" xmlns:ns2="5c348ab7-c4f6-46c3-b69b-b91d4db37fac" xmlns:ns3="44ba5890-ab2c-47f6-9d80-ec07230553a0" targetNamespace="http://schemas.microsoft.com/office/2006/metadata/properties" ma:root="true" ma:fieldsID="a86b4c7dd82f87ba5e131256ff5a2085" ns2:_="" ns3:_="">
    <xsd:import namespace="5c348ab7-c4f6-46c3-b69b-b91d4db37fac"/>
    <xsd:import namespace="44ba5890-ab2c-47f6-9d80-ec07230553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48ab7-c4f6-46c3-b69b-b91d4db37f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23d69b0-bafc-4583-bcfa-a871482076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ba5890-ab2c-47f6-9d80-ec07230553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297006e-c247-4f27-bed2-7d0f74b911a2}" ma:internalName="TaxCatchAll" ma:showField="CatchAllData" ma:web="44ba5890-ab2c-47f6-9d80-ec07230553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BB5CF9-943F-44F7-A6C5-58AC801667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577AF9-098E-484A-A53F-5C734682C73D}">
  <ds:schemaRefs>
    <ds:schemaRef ds:uri="http://purl.org/dc/terms/"/>
    <ds:schemaRef ds:uri="http://www.w3.org/XML/1998/namespace"/>
    <ds:schemaRef ds:uri="http://purl.org/dc/elements/1.1/"/>
    <ds:schemaRef ds:uri="5c348ab7-c4f6-46c3-b69b-b91d4db37fac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44ba5890-ab2c-47f6-9d80-ec07230553a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936E03-BD78-4BBE-91F1-7C42AC0C0A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348ab7-c4f6-46c3-b69b-b91d4db37fac"/>
    <ds:schemaRef ds:uri="44ba5890-ab2c-47f6-9d80-ec0723055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393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Courier New</vt:lpstr>
      <vt:lpstr>Courier New,monospace</vt:lpstr>
      <vt:lpstr>Wingdings</vt:lpstr>
      <vt:lpstr>Office Theme</vt:lpstr>
      <vt:lpstr>Websites</vt:lpstr>
      <vt:lpstr>Do Now</vt:lpstr>
      <vt:lpstr>Skills checklist</vt:lpstr>
      <vt:lpstr>Launching Notepad++</vt:lpstr>
      <vt:lpstr>Screen Layout</vt:lpstr>
      <vt:lpstr>Saving</vt:lpstr>
      <vt:lpstr>Step 1 – Horizontal Rule</vt:lpstr>
      <vt:lpstr>Step 2 – Horizontal Rule</vt:lpstr>
      <vt:lpstr>Step 3 – Images</vt:lpstr>
      <vt:lpstr>Step 3 – Page Break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Edmund Ryan</dc:creator>
  <cp:lastModifiedBy>Edmund Ryan</cp:lastModifiedBy>
  <cp:revision>270</cp:revision>
  <dcterms:created xsi:type="dcterms:W3CDTF">2025-01-14T09:47:21Z</dcterms:created>
  <dcterms:modified xsi:type="dcterms:W3CDTF">2025-01-23T11:11:31Z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0x010100E970A0F26BAE5E40950502EB18AE2306</vt:lpwstr>
  </property>
  <property fmtid="{D5CDD505-2E9C-101B-9397-08002B2CF9AE}" pid="3" name="MediaServiceImageTags">
    <vt:lpwstr/>
  </property>
</Properties>
</file>