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76A17-5BB7-42C5-8D95-5E22E9C61F02}" type="datetimeFigureOut">
              <a:rPr lang="en-GB" smtClean="0"/>
              <a:t>02/01/2017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A611-8B58-40EF-AB19-262AFFB043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674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76A17-5BB7-42C5-8D95-5E22E9C61F02}" type="datetimeFigureOut">
              <a:rPr lang="en-GB" smtClean="0"/>
              <a:t>02/01/2017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A611-8B58-40EF-AB19-262AFFB043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239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76A17-5BB7-42C5-8D95-5E22E9C61F02}" type="datetimeFigureOut">
              <a:rPr lang="en-GB" smtClean="0"/>
              <a:t>02/01/2017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A611-8B58-40EF-AB19-262AFFB043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154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76A17-5BB7-42C5-8D95-5E22E9C61F02}" type="datetimeFigureOut">
              <a:rPr lang="en-GB" smtClean="0"/>
              <a:t>02/01/2017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A611-8B58-40EF-AB19-262AFFB043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900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76A17-5BB7-42C5-8D95-5E22E9C61F02}" type="datetimeFigureOut">
              <a:rPr lang="en-GB" smtClean="0"/>
              <a:t>02/01/2017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A611-8B58-40EF-AB19-262AFFB043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353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76A17-5BB7-42C5-8D95-5E22E9C61F02}" type="datetimeFigureOut">
              <a:rPr lang="en-GB" smtClean="0"/>
              <a:t>02/01/2017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A611-8B58-40EF-AB19-262AFFB043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44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76A17-5BB7-42C5-8D95-5E22E9C61F02}" type="datetimeFigureOut">
              <a:rPr lang="en-GB" smtClean="0"/>
              <a:t>02/01/2017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A611-8B58-40EF-AB19-262AFFB043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881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76A17-5BB7-42C5-8D95-5E22E9C61F02}" type="datetimeFigureOut">
              <a:rPr lang="en-GB" smtClean="0"/>
              <a:t>02/01/2017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A611-8B58-40EF-AB19-262AFFB043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70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76A17-5BB7-42C5-8D95-5E22E9C61F02}" type="datetimeFigureOut">
              <a:rPr lang="en-GB" smtClean="0"/>
              <a:t>02/01/2017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A611-8B58-40EF-AB19-262AFFB043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631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76A17-5BB7-42C5-8D95-5E22E9C61F02}" type="datetimeFigureOut">
              <a:rPr lang="en-GB" smtClean="0"/>
              <a:t>02/01/2017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A611-8B58-40EF-AB19-262AFFB043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753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76A17-5BB7-42C5-8D95-5E22E9C61F02}" type="datetimeFigureOut">
              <a:rPr lang="en-GB" smtClean="0"/>
              <a:t>02/01/2017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A611-8B58-40EF-AB19-262AFFB043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79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76A17-5BB7-42C5-8D95-5E22E9C61F02}" type="datetimeFigureOut">
              <a:rPr lang="en-GB" smtClean="0"/>
              <a:t>02/01/2017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8A611-8B58-40EF-AB19-262AFFB043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610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Tacchi</a:t>
            </a:r>
            <a:r>
              <a:rPr lang="en-GB" dirty="0"/>
              <a:t> Morris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684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874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Tacchi Morris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Tacchi Morris</dc:title>
  <dc:creator>Edmund Ryan</dc:creator>
  <cp:lastModifiedBy>Edmund Ryan</cp:lastModifiedBy>
  <cp:revision>2</cp:revision>
  <dcterms:created xsi:type="dcterms:W3CDTF">2017-01-02T14:48:06Z</dcterms:created>
  <dcterms:modified xsi:type="dcterms:W3CDTF">2017-01-02T15:10:18Z</dcterms:modified>
</cp:coreProperties>
</file>