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71" r:id="rId5"/>
    <p:sldId id="256" r:id="rId6"/>
    <p:sldId id="260" r:id="rId7"/>
    <p:sldId id="257" r:id="rId8"/>
    <p:sldId id="263" r:id="rId9"/>
    <p:sldId id="272" r:id="rId10"/>
    <p:sldId id="275" r:id="rId11"/>
    <p:sldId id="277" r:id="rId12"/>
    <p:sldId id="278" r:id="rId13"/>
    <p:sldId id="258" r:id="rId14"/>
    <p:sldId id="273" r:id="rId15"/>
    <p:sldId id="276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E2A9E-5133-48F9-AD5A-4C71F5849ABF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67450-10C0-4942-8CBD-04D7FE6A7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14;p6">
            <a:extLst>
              <a:ext uri="{FF2B5EF4-FFF2-40B4-BE49-F238E27FC236}">
                <a16:creationId xmlns:a16="http://schemas.microsoft.com/office/drawing/2014/main" id="{1B665B0B-12F6-CAB6-2CF0-9C4B47A417C2}"/>
              </a:ext>
            </a:extLst>
          </p:cNvPr>
          <p:cNvGrpSpPr/>
          <p:nvPr userDrawn="1"/>
        </p:nvGrpSpPr>
        <p:grpSpPr>
          <a:xfrm>
            <a:off x="336000" y="165188"/>
            <a:ext cx="11520000" cy="480000"/>
            <a:chOff x="-4661" y="58157"/>
            <a:chExt cx="9913261" cy="477202"/>
          </a:xfrm>
        </p:grpSpPr>
        <p:sp>
          <p:nvSpPr>
            <p:cNvPr id="8" name="Google Shape;115;p6">
              <a:extLst>
                <a:ext uri="{FF2B5EF4-FFF2-40B4-BE49-F238E27FC236}">
                  <a16:creationId xmlns:a16="http://schemas.microsoft.com/office/drawing/2014/main" id="{4473E9A1-2FC1-90E5-6DFD-8B544668DF7C}"/>
                </a:ext>
              </a:extLst>
            </p:cNvPr>
            <p:cNvSpPr/>
            <p:nvPr/>
          </p:nvSpPr>
          <p:spPr>
            <a:xfrm>
              <a:off x="-466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16;p6">
              <a:extLst>
                <a:ext uri="{FF2B5EF4-FFF2-40B4-BE49-F238E27FC236}">
                  <a16:creationId xmlns:a16="http://schemas.microsoft.com/office/drawing/2014/main" id="{C1EDA775-7DD1-89B2-AEAB-C40453BD6FCB}"/>
                </a:ext>
              </a:extLst>
            </p:cNvPr>
            <p:cNvSpPr/>
            <p:nvPr/>
          </p:nvSpPr>
          <p:spPr>
            <a:xfrm>
              <a:off x="1637031" y="5815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17;p6">
              <a:extLst>
                <a:ext uri="{FF2B5EF4-FFF2-40B4-BE49-F238E27FC236}">
                  <a16:creationId xmlns:a16="http://schemas.microsoft.com/office/drawing/2014/main" id="{1951D67A-E1C0-B198-6C3E-03697DF1E488}"/>
                </a:ext>
              </a:extLst>
            </p:cNvPr>
            <p:cNvSpPr/>
            <p:nvPr/>
          </p:nvSpPr>
          <p:spPr>
            <a:xfrm>
              <a:off x="326523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18;p6">
              <a:extLst>
                <a:ext uri="{FF2B5EF4-FFF2-40B4-BE49-F238E27FC236}">
                  <a16:creationId xmlns:a16="http://schemas.microsoft.com/office/drawing/2014/main" id="{3D9613D2-F147-3399-D62B-DDFD59CD4C17}"/>
                </a:ext>
              </a:extLst>
            </p:cNvPr>
            <p:cNvSpPr/>
            <p:nvPr/>
          </p:nvSpPr>
          <p:spPr>
            <a:xfrm>
              <a:off x="4893432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19;p6">
              <a:extLst>
                <a:ext uri="{FF2B5EF4-FFF2-40B4-BE49-F238E27FC236}">
                  <a16:creationId xmlns:a16="http://schemas.microsoft.com/office/drawing/2014/main" id="{443919BC-8BC9-8D55-875A-A18C33FF04B7}"/>
                </a:ext>
              </a:extLst>
            </p:cNvPr>
            <p:cNvSpPr/>
            <p:nvPr/>
          </p:nvSpPr>
          <p:spPr>
            <a:xfrm>
              <a:off x="6521633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20;p6">
              <a:extLst>
                <a:ext uri="{FF2B5EF4-FFF2-40B4-BE49-F238E27FC236}">
                  <a16:creationId xmlns:a16="http://schemas.microsoft.com/office/drawing/2014/main" id="{B40E19C0-AD25-7A8D-BB11-2B47D35D1E22}"/>
                </a:ext>
              </a:extLst>
            </p:cNvPr>
            <p:cNvSpPr/>
            <p:nvPr/>
          </p:nvSpPr>
          <p:spPr>
            <a:xfrm>
              <a:off x="8141367" y="6662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0192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3CFC-15C7-9211-C3B4-BF78C0EF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05971-15E1-1543-0058-CC8687E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F413-3F04-AE70-A7FA-D5316F8C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19B5C-49F2-61E9-11A2-B7EB0B79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E8219-5197-4363-6CD6-A31F3CF6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B5BA7-97AD-23C4-3A42-F91AF26E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FEFAC-1E3D-1532-9C86-89D94F890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C7099-AF8F-1E4C-7ACF-DD0303C6D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E4A4-47AD-C098-0477-CFC26AD4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FD611-9B0B-E5D6-0F6D-AD6CBF0C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6D81B-3BB0-27AF-DDC1-9E351BD3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95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A3F3-91D2-7A21-6376-B80D40E9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5CD88-AD6D-F8DC-A408-CDC02462C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B4209-4B2D-03D9-FF93-D330D1D4C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696B0-5431-52E8-48DA-F6CAE6333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59428F-43A1-729B-D28F-007CA9DD3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D4143-2B10-BEDA-6304-BD6DF56A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35CA3-5A8F-8429-A8E3-CC1F7EB1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1A75F-5BED-1726-B2BA-1AB8DCB5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23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B451-BFCD-0FE3-8A6E-4CFAAA0BD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9D60A-61E9-B67F-3111-B0D1CC31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CA13-6EA8-1B9F-FC84-C048857D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8A458-6AA8-1FBB-C635-A377E9D9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9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1C224C-0AEA-DA94-1697-E33819D1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02916-961F-2055-5B18-F5C0E7EA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927FA-CD58-E2DF-26A7-0DC20D25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57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950B-A69C-AC8C-43C9-138F9A40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49ECE-3981-F217-18F4-FA317E48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F2269-4C78-D324-222F-C72F4F7C3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A4090-3E59-6449-684F-83F993B8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F4EC1-0E9E-9C23-9347-36D15CFC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C1C08-1383-9580-8441-E34AA0B7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9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12F5D-9A5F-6D3A-B06E-ABB08C5E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24AE68-96EC-C2F6-A4FF-4D5D29807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BE8D6-791C-3BA6-590A-3CA62D69D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D8820-C772-90EF-2FB4-EF6B5591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78C8E-B29A-0ABE-1F20-EED733F2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9B1AF-BC02-3D37-DF1A-B5E35260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9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898C2-3F7F-3CAB-E1A2-D7B2BABF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ED05B-2D6C-2C73-1845-4A4BEE708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CFB5C-A0AD-6D1A-0A73-2AA2BAD5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DD119-08AD-FD7F-DD53-77E063F5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4021-8F33-4716-B2E1-6DCF9C9A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1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58BF4-3237-A556-4493-14EFFE50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CD28F-67C5-7572-A59B-AFFEC5BC8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729B-FD73-56D4-CCB5-1DDCEC87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FFC45-289C-7BB3-99D6-EADA6F21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308E6-5BF5-EE91-EDD8-D981FE35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6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21;p6">
            <a:extLst>
              <a:ext uri="{FF2B5EF4-FFF2-40B4-BE49-F238E27FC236}">
                <a16:creationId xmlns:a16="http://schemas.microsoft.com/office/drawing/2014/main" id="{6874A01A-694C-0958-93F8-3B62FE1A3299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766369"/>
            <a:chExt cx="9899770" cy="477202"/>
          </a:xfrm>
        </p:grpSpPr>
        <p:sp>
          <p:nvSpPr>
            <p:cNvPr id="15" name="Google Shape;122;p6">
              <a:extLst>
                <a:ext uri="{FF2B5EF4-FFF2-40B4-BE49-F238E27FC236}">
                  <a16:creationId xmlns:a16="http://schemas.microsoft.com/office/drawing/2014/main" id="{60BFD448-2584-A79E-354E-F5BB282B0766}"/>
                </a:ext>
              </a:extLst>
            </p:cNvPr>
            <p:cNvSpPr/>
            <p:nvPr/>
          </p:nvSpPr>
          <p:spPr>
            <a:xfrm>
              <a:off x="8830" y="76637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23;p6">
              <a:extLst>
                <a:ext uri="{FF2B5EF4-FFF2-40B4-BE49-F238E27FC236}">
                  <a16:creationId xmlns:a16="http://schemas.microsoft.com/office/drawing/2014/main" id="{34B335C3-E993-9FE8-8676-B665387E608E}"/>
                </a:ext>
              </a:extLst>
            </p:cNvPr>
            <p:cNvSpPr/>
            <p:nvPr/>
          </p:nvSpPr>
          <p:spPr>
            <a:xfrm>
              <a:off x="1637031" y="76636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24;p6">
              <a:extLst>
                <a:ext uri="{FF2B5EF4-FFF2-40B4-BE49-F238E27FC236}">
                  <a16:creationId xmlns:a16="http://schemas.microsoft.com/office/drawing/2014/main" id="{F45546BB-467C-F9D9-E34D-F379876139F4}"/>
                </a:ext>
              </a:extLst>
            </p:cNvPr>
            <p:cNvSpPr/>
            <p:nvPr/>
          </p:nvSpPr>
          <p:spPr>
            <a:xfrm>
              <a:off x="3265231" y="77219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25;p6">
              <a:extLst>
                <a:ext uri="{FF2B5EF4-FFF2-40B4-BE49-F238E27FC236}">
                  <a16:creationId xmlns:a16="http://schemas.microsoft.com/office/drawing/2014/main" id="{86244906-9FD1-46EA-F31B-AE4F8030D957}"/>
                </a:ext>
              </a:extLst>
            </p:cNvPr>
            <p:cNvSpPr/>
            <p:nvPr/>
          </p:nvSpPr>
          <p:spPr>
            <a:xfrm>
              <a:off x="4893432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26;p6">
              <a:extLst>
                <a:ext uri="{FF2B5EF4-FFF2-40B4-BE49-F238E27FC236}">
                  <a16:creationId xmlns:a16="http://schemas.microsoft.com/office/drawing/2014/main" id="{729344F6-0A5A-E350-DAA5-E0E671B251AD}"/>
                </a:ext>
              </a:extLst>
            </p:cNvPr>
            <p:cNvSpPr/>
            <p:nvPr/>
          </p:nvSpPr>
          <p:spPr>
            <a:xfrm>
              <a:off x="6521633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27;p6">
              <a:extLst>
                <a:ext uri="{FF2B5EF4-FFF2-40B4-BE49-F238E27FC236}">
                  <a16:creationId xmlns:a16="http://schemas.microsoft.com/office/drawing/2014/main" id="{D437D3FB-A07D-32A7-DCE7-16F4A21FA289}"/>
                </a:ext>
              </a:extLst>
            </p:cNvPr>
            <p:cNvSpPr/>
            <p:nvPr/>
          </p:nvSpPr>
          <p:spPr>
            <a:xfrm>
              <a:off x="8141367" y="77483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35291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28;p6">
            <a:extLst>
              <a:ext uri="{FF2B5EF4-FFF2-40B4-BE49-F238E27FC236}">
                <a16:creationId xmlns:a16="http://schemas.microsoft.com/office/drawing/2014/main" id="{5E41DCA2-BADB-5C5B-215C-5CA6C5FE830A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1525846"/>
            <a:chExt cx="9899770" cy="477202"/>
          </a:xfrm>
        </p:grpSpPr>
        <p:sp>
          <p:nvSpPr>
            <p:cNvPr id="8" name="Google Shape;129;p6">
              <a:extLst>
                <a:ext uri="{FF2B5EF4-FFF2-40B4-BE49-F238E27FC236}">
                  <a16:creationId xmlns:a16="http://schemas.microsoft.com/office/drawing/2014/main" id="{1AECFD4D-1228-CB4F-28F8-660EB8542F00}"/>
                </a:ext>
              </a:extLst>
            </p:cNvPr>
            <p:cNvSpPr/>
            <p:nvPr/>
          </p:nvSpPr>
          <p:spPr>
            <a:xfrm>
              <a:off x="8830" y="152584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30;p6">
              <a:extLst>
                <a:ext uri="{FF2B5EF4-FFF2-40B4-BE49-F238E27FC236}">
                  <a16:creationId xmlns:a16="http://schemas.microsoft.com/office/drawing/2014/main" id="{53EE3C96-ABD9-F725-ACC8-F2833C4933ED}"/>
                </a:ext>
              </a:extLst>
            </p:cNvPr>
            <p:cNvSpPr/>
            <p:nvPr/>
          </p:nvSpPr>
          <p:spPr>
            <a:xfrm>
              <a:off x="1637031" y="152584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31;p6">
              <a:extLst>
                <a:ext uri="{FF2B5EF4-FFF2-40B4-BE49-F238E27FC236}">
                  <a16:creationId xmlns:a16="http://schemas.microsoft.com/office/drawing/2014/main" id="{0BB6A4ED-7125-8B1D-C2A4-C8C9CD2F9102}"/>
                </a:ext>
              </a:extLst>
            </p:cNvPr>
            <p:cNvSpPr/>
            <p:nvPr/>
          </p:nvSpPr>
          <p:spPr>
            <a:xfrm>
              <a:off x="3265231" y="1531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32;p6">
              <a:extLst>
                <a:ext uri="{FF2B5EF4-FFF2-40B4-BE49-F238E27FC236}">
                  <a16:creationId xmlns:a16="http://schemas.microsoft.com/office/drawing/2014/main" id="{C85436C4-DC30-B1E6-0A36-6DC85977CE81}"/>
                </a:ext>
              </a:extLst>
            </p:cNvPr>
            <p:cNvSpPr/>
            <p:nvPr/>
          </p:nvSpPr>
          <p:spPr>
            <a:xfrm>
              <a:off x="4893432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33;p6">
              <a:extLst>
                <a:ext uri="{FF2B5EF4-FFF2-40B4-BE49-F238E27FC236}">
                  <a16:creationId xmlns:a16="http://schemas.microsoft.com/office/drawing/2014/main" id="{0D50BCA1-885F-5A31-39DE-B61257171D34}"/>
                </a:ext>
              </a:extLst>
            </p:cNvPr>
            <p:cNvSpPr/>
            <p:nvPr/>
          </p:nvSpPr>
          <p:spPr>
            <a:xfrm>
              <a:off x="6521633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34;p6">
              <a:extLst>
                <a:ext uri="{FF2B5EF4-FFF2-40B4-BE49-F238E27FC236}">
                  <a16:creationId xmlns:a16="http://schemas.microsoft.com/office/drawing/2014/main" id="{1883A201-B702-EA97-4EBD-E89DFBBF6250}"/>
                </a:ext>
              </a:extLst>
            </p:cNvPr>
            <p:cNvSpPr/>
            <p:nvPr/>
          </p:nvSpPr>
          <p:spPr>
            <a:xfrm>
              <a:off x="8141367" y="153431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81919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35;p6">
            <a:extLst>
              <a:ext uri="{FF2B5EF4-FFF2-40B4-BE49-F238E27FC236}">
                <a16:creationId xmlns:a16="http://schemas.microsoft.com/office/drawing/2014/main" id="{17E4789B-50FD-A9FF-58F0-66BEFA6FFAB0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2273671"/>
            <a:chExt cx="9899770" cy="477202"/>
          </a:xfrm>
        </p:grpSpPr>
        <p:sp>
          <p:nvSpPr>
            <p:cNvPr id="15" name="Google Shape;136;p6">
              <a:extLst>
                <a:ext uri="{FF2B5EF4-FFF2-40B4-BE49-F238E27FC236}">
                  <a16:creationId xmlns:a16="http://schemas.microsoft.com/office/drawing/2014/main" id="{1CCDB60B-B0F4-0491-B085-2BA0A1E8F674}"/>
                </a:ext>
              </a:extLst>
            </p:cNvPr>
            <p:cNvSpPr/>
            <p:nvPr/>
          </p:nvSpPr>
          <p:spPr>
            <a:xfrm>
              <a:off x="8830" y="2273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37;p6">
              <a:extLst>
                <a:ext uri="{FF2B5EF4-FFF2-40B4-BE49-F238E27FC236}">
                  <a16:creationId xmlns:a16="http://schemas.microsoft.com/office/drawing/2014/main" id="{0B183A4F-DFBC-3962-2D51-3BAFFCC5ACF7}"/>
                </a:ext>
              </a:extLst>
            </p:cNvPr>
            <p:cNvSpPr/>
            <p:nvPr/>
          </p:nvSpPr>
          <p:spPr>
            <a:xfrm>
              <a:off x="1637031" y="227367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38;p6">
              <a:extLst>
                <a:ext uri="{FF2B5EF4-FFF2-40B4-BE49-F238E27FC236}">
                  <a16:creationId xmlns:a16="http://schemas.microsoft.com/office/drawing/2014/main" id="{3E68A69C-6502-4344-209C-033D75738FA8}"/>
                </a:ext>
              </a:extLst>
            </p:cNvPr>
            <p:cNvSpPr/>
            <p:nvPr/>
          </p:nvSpPr>
          <p:spPr>
            <a:xfrm>
              <a:off x="3265231" y="227949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39;p6">
              <a:extLst>
                <a:ext uri="{FF2B5EF4-FFF2-40B4-BE49-F238E27FC236}">
                  <a16:creationId xmlns:a16="http://schemas.microsoft.com/office/drawing/2014/main" id="{56E45A52-4C7E-FC6F-ED5A-02912D9FC17D}"/>
                </a:ext>
              </a:extLst>
            </p:cNvPr>
            <p:cNvSpPr/>
            <p:nvPr/>
          </p:nvSpPr>
          <p:spPr>
            <a:xfrm>
              <a:off x="4893432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40;p6">
              <a:extLst>
                <a:ext uri="{FF2B5EF4-FFF2-40B4-BE49-F238E27FC236}">
                  <a16:creationId xmlns:a16="http://schemas.microsoft.com/office/drawing/2014/main" id="{9A077AE6-102E-103C-6294-8728AE4A305E}"/>
                </a:ext>
              </a:extLst>
            </p:cNvPr>
            <p:cNvSpPr/>
            <p:nvPr/>
          </p:nvSpPr>
          <p:spPr>
            <a:xfrm>
              <a:off x="6521633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41;p6">
              <a:extLst>
                <a:ext uri="{FF2B5EF4-FFF2-40B4-BE49-F238E27FC236}">
                  <a16:creationId xmlns:a16="http://schemas.microsoft.com/office/drawing/2014/main" id="{C6B0E8FA-38F2-6440-B012-65307A6562D9}"/>
                </a:ext>
              </a:extLst>
            </p:cNvPr>
            <p:cNvSpPr/>
            <p:nvPr/>
          </p:nvSpPr>
          <p:spPr>
            <a:xfrm>
              <a:off x="8141367" y="228213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78078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42;p6">
            <a:extLst>
              <a:ext uri="{FF2B5EF4-FFF2-40B4-BE49-F238E27FC236}">
                <a16:creationId xmlns:a16="http://schemas.microsoft.com/office/drawing/2014/main" id="{41F7CFF2-F89B-CB9D-78F4-09D35058F2A3}"/>
              </a:ext>
            </a:extLst>
          </p:cNvPr>
          <p:cNvGrpSpPr/>
          <p:nvPr userDrawn="1"/>
        </p:nvGrpSpPr>
        <p:grpSpPr>
          <a:xfrm>
            <a:off x="336000" y="128591"/>
            <a:ext cx="11520000" cy="480000"/>
            <a:chOff x="34079" y="5472486"/>
            <a:chExt cx="9899770" cy="477203"/>
          </a:xfrm>
        </p:grpSpPr>
        <p:sp>
          <p:nvSpPr>
            <p:cNvPr id="8" name="Google Shape;143;p6">
              <a:extLst>
                <a:ext uri="{FF2B5EF4-FFF2-40B4-BE49-F238E27FC236}">
                  <a16:creationId xmlns:a16="http://schemas.microsoft.com/office/drawing/2014/main" id="{49851A63-A104-06EE-4011-275F0C72EC8A}"/>
                </a:ext>
              </a:extLst>
            </p:cNvPr>
            <p:cNvSpPr/>
            <p:nvPr/>
          </p:nvSpPr>
          <p:spPr>
            <a:xfrm>
              <a:off x="34079" y="547248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44;p6">
              <a:extLst>
                <a:ext uri="{FF2B5EF4-FFF2-40B4-BE49-F238E27FC236}">
                  <a16:creationId xmlns:a16="http://schemas.microsoft.com/office/drawing/2014/main" id="{0D192909-BCFF-CAE2-9A75-A58AF1087900}"/>
                </a:ext>
              </a:extLst>
            </p:cNvPr>
            <p:cNvSpPr/>
            <p:nvPr/>
          </p:nvSpPr>
          <p:spPr>
            <a:xfrm>
              <a:off x="1662280" y="547248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45;p6">
              <a:extLst>
                <a:ext uri="{FF2B5EF4-FFF2-40B4-BE49-F238E27FC236}">
                  <a16:creationId xmlns:a16="http://schemas.microsoft.com/office/drawing/2014/main" id="{376FC28D-A711-3BBA-70F0-2262041E3684}"/>
                </a:ext>
              </a:extLst>
            </p:cNvPr>
            <p:cNvSpPr/>
            <p:nvPr/>
          </p:nvSpPr>
          <p:spPr>
            <a:xfrm>
              <a:off x="3290480" y="547831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46;p6">
              <a:extLst>
                <a:ext uri="{FF2B5EF4-FFF2-40B4-BE49-F238E27FC236}">
                  <a16:creationId xmlns:a16="http://schemas.microsoft.com/office/drawing/2014/main" id="{A3AC2759-F94E-5FC8-E47C-418FD2D01B7E}"/>
                </a:ext>
              </a:extLst>
            </p:cNvPr>
            <p:cNvSpPr/>
            <p:nvPr/>
          </p:nvSpPr>
          <p:spPr>
            <a:xfrm>
              <a:off x="4918681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47;p6">
              <a:extLst>
                <a:ext uri="{FF2B5EF4-FFF2-40B4-BE49-F238E27FC236}">
                  <a16:creationId xmlns:a16="http://schemas.microsoft.com/office/drawing/2014/main" id="{7EEC701E-1002-1F61-9DB0-DB8E603063EE}"/>
                </a:ext>
              </a:extLst>
            </p:cNvPr>
            <p:cNvSpPr/>
            <p:nvPr/>
          </p:nvSpPr>
          <p:spPr>
            <a:xfrm>
              <a:off x="6546882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48;p6">
              <a:extLst>
                <a:ext uri="{FF2B5EF4-FFF2-40B4-BE49-F238E27FC236}">
                  <a16:creationId xmlns:a16="http://schemas.microsoft.com/office/drawing/2014/main" id="{FB0D2D8A-2FF0-85BD-2178-7AB5B003B9F8}"/>
                </a:ext>
              </a:extLst>
            </p:cNvPr>
            <p:cNvSpPr/>
            <p:nvPr/>
          </p:nvSpPr>
          <p:spPr>
            <a:xfrm>
              <a:off x="8166616" y="54809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80492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40753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86447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EC91-AADF-6625-8272-426D9ABC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E1320-783D-F7F6-8099-EC8E95C81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3163-38FD-3062-58CB-D614BCB25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6635-4264-D283-3C8F-D0CAA782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7036-7779-7E36-9109-458B3D59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9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528FC-CD0A-4EB8-65E5-700CAC8D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C27B6-6BDA-86D0-135E-71B3605DB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1709D-F10C-5CB1-D490-EA888A8D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A89C1-D174-7E85-83D3-651DFF01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E48AD-CB28-6FDD-6299-372AEF99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E23B4-D35E-449F-F306-B1FCD631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B6B0B-218F-983A-F70C-9A9EC5948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A7BBE-E88B-1475-F7CB-BE1916D3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EFD4-E1DD-4B34-B579-29CBE35EA8AB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C32CD-C6A4-5249-362F-0D4320268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B7A2-9C9C-D3E3-F3EA-898F6BAA5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8A685EE-1442-D180-27BF-E52440A8A5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3213"/>
            <a:ext cx="12192000" cy="2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6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49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YpDcKfSGIU?feature=oembed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1F31F28-5D83-3C06-7E53-BEE20632A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599" y="706217"/>
            <a:ext cx="1428801" cy="1276801"/>
          </a:xfrm>
          <a:prstGeom prst="rect">
            <a:avLst/>
          </a:prstGeom>
        </p:spPr>
      </p:pic>
      <p:sp>
        <p:nvSpPr>
          <p:cNvPr id="15" name="Process 6">
            <a:extLst>
              <a:ext uri="{FF2B5EF4-FFF2-40B4-BE49-F238E27FC236}">
                <a16:creationId xmlns:a16="http://schemas.microsoft.com/office/drawing/2014/main" id="{45E69AED-AFB7-FA16-7210-E0C13A293B02}"/>
              </a:ext>
            </a:extLst>
          </p:cNvPr>
          <p:cNvSpPr/>
          <p:nvPr/>
        </p:nvSpPr>
        <p:spPr>
          <a:xfrm>
            <a:off x="198776" y="2160866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Process 7">
            <a:extLst>
              <a:ext uri="{FF2B5EF4-FFF2-40B4-BE49-F238E27FC236}">
                <a16:creationId xmlns:a16="http://schemas.microsoft.com/office/drawing/2014/main" id="{93135DDA-F8FC-99D2-1EAC-B3CC97BBEC0B}"/>
              </a:ext>
            </a:extLst>
          </p:cNvPr>
          <p:cNvSpPr/>
          <p:nvPr/>
        </p:nvSpPr>
        <p:spPr>
          <a:xfrm>
            <a:off x="198776" y="2859255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7" name="Process 8">
            <a:extLst>
              <a:ext uri="{FF2B5EF4-FFF2-40B4-BE49-F238E27FC236}">
                <a16:creationId xmlns:a16="http://schemas.microsoft.com/office/drawing/2014/main" id="{E79F66C2-6208-DA79-2413-44438C5CF365}"/>
              </a:ext>
            </a:extLst>
          </p:cNvPr>
          <p:cNvSpPr/>
          <p:nvPr/>
        </p:nvSpPr>
        <p:spPr>
          <a:xfrm>
            <a:off x="1672669" y="2160866"/>
            <a:ext cx="10335859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an IP address?</a:t>
            </a:r>
          </a:p>
        </p:txBody>
      </p:sp>
      <p:sp>
        <p:nvSpPr>
          <p:cNvPr id="18" name="Process 9">
            <a:extLst>
              <a:ext uri="{FF2B5EF4-FFF2-40B4-BE49-F238E27FC236}">
                <a16:creationId xmlns:a16="http://schemas.microsoft.com/office/drawing/2014/main" id="{000F6851-9805-C788-94C5-BE116E2026CD}"/>
              </a:ext>
            </a:extLst>
          </p:cNvPr>
          <p:cNvSpPr/>
          <p:nvPr/>
        </p:nvSpPr>
        <p:spPr>
          <a:xfrm>
            <a:off x="1663083" y="2856508"/>
            <a:ext cx="10346014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the format of an IP address?</a:t>
            </a:r>
          </a:p>
        </p:txBody>
      </p:sp>
      <p:sp>
        <p:nvSpPr>
          <p:cNvPr id="19" name="Process 14">
            <a:extLst>
              <a:ext uri="{FF2B5EF4-FFF2-40B4-BE49-F238E27FC236}">
                <a16:creationId xmlns:a16="http://schemas.microsoft.com/office/drawing/2014/main" id="{924870CD-B39C-0FB6-8F2B-4A9A2C76D71E}"/>
              </a:ext>
            </a:extLst>
          </p:cNvPr>
          <p:cNvSpPr/>
          <p:nvPr/>
        </p:nvSpPr>
        <p:spPr>
          <a:xfrm>
            <a:off x="198776" y="3543916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</a:t>
            </a:r>
            <a:endParaRPr lang="en-US" sz="3600"/>
          </a:p>
        </p:txBody>
      </p:sp>
      <p:sp>
        <p:nvSpPr>
          <p:cNvPr id="20" name="Process 17">
            <a:extLst>
              <a:ext uri="{FF2B5EF4-FFF2-40B4-BE49-F238E27FC236}">
                <a16:creationId xmlns:a16="http://schemas.microsoft.com/office/drawing/2014/main" id="{033D3D28-7975-0C8E-FB3A-DFD13F0C3BA4}"/>
              </a:ext>
            </a:extLst>
          </p:cNvPr>
          <p:cNvSpPr/>
          <p:nvPr/>
        </p:nvSpPr>
        <p:spPr>
          <a:xfrm>
            <a:off x="1663083" y="3552150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2800">
                <a:solidFill>
                  <a:schemeClr val="tx1"/>
                </a:solidFill>
              </a:rPr>
              <a:t>What is a MAC address?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21" name="Process 14">
            <a:extLst>
              <a:ext uri="{FF2B5EF4-FFF2-40B4-BE49-F238E27FC236}">
                <a16:creationId xmlns:a16="http://schemas.microsoft.com/office/drawing/2014/main" id="{26A6FF9B-5810-419A-56E8-7BDF7E4BC252}"/>
              </a:ext>
            </a:extLst>
          </p:cNvPr>
          <p:cNvSpPr/>
          <p:nvPr/>
        </p:nvSpPr>
        <p:spPr>
          <a:xfrm>
            <a:off x="198776" y="4248841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</a:t>
            </a:r>
            <a:endParaRPr lang="en-US" sz="3600" dirty="0"/>
          </a:p>
        </p:txBody>
      </p:sp>
      <p:sp>
        <p:nvSpPr>
          <p:cNvPr id="22" name="Process 17">
            <a:extLst>
              <a:ext uri="{FF2B5EF4-FFF2-40B4-BE49-F238E27FC236}">
                <a16:creationId xmlns:a16="http://schemas.microsoft.com/office/drawing/2014/main" id="{EA005C1C-00E9-B57C-7652-D416126FF0E4}"/>
              </a:ext>
            </a:extLst>
          </p:cNvPr>
          <p:cNvSpPr/>
          <p:nvPr/>
        </p:nvSpPr>
        <p:spPr>
          <a:xfrm>
            <a:off x="1663083" y="4257075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the format of a MAC address?</a:t>
            </a:r>
          </a:p>
        </p:txBody>
      </p:sp>
      <p:pic>
        <p:nvPicPr>
          <p:cNvPr id="23" name="Online Media 8" title="5-Minute Galaxy Timer | Classroom &amp; Presentation Countdown with Alarm">
            <a:hlinkClick r:id="" action="ppaction://media"/>
            <a:extLst>
              <a:ext uri="{FF2B5EF4-FFF2-40B4-BE49-F238E27FC236}">
                <a16:creationId xmlns:a16="http://schemas.microsoft.com/office/drawing/2014/main" id="{8822A846-5A49-0BD4-0DB8-5F5F06BF709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469653" y="5239015"/>
            <a:ext cx="2391982" cy="13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8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3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B6FD-BDD0-B390-3487-6F636411E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IP Routing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A8AE6-CB13-2E21-A287-476F30F61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800" dirty="0"/>
              <a:t>Destination IP     	Subnet Mask	Next Hop		Interface		MAC Address</a:t>
            </a:r>
          </a:p>
          <a:p>
            <a:pPr marL="0" indent="0">
              <a:buNone/>
            </a:pPr>
            <a:r>
              <a:rPr lang="en-GB" sz="1800" dirty="0"/>
              <a:t>-----------------------------------------------------------------------------------------------------------------------------------</a:t>
            </a:r>
          </a:p>
          <a:p>
            <a:pPr marL="0" indent="0">
              <a:buNone/>
            </a:pPr>
            <a:r>
              <a:rPr lang="en-GB" sz="1800" dirty="0"/>
              <a:t>192.168.1.0         	255.255.255.0   	0.0.0.0         	eth0        		00:1A:2B:3C:4D:5E</a:t>
            </a:r>
          </a:p>
          <a:p>
            <a:pPr marL="0" indent="0">
              <a:buNone/>
            </a:pPr>
            <a:r>
              <a:rPr lang="en-GB" sz="1800" dirty="0"/>
              <a:t>192.168.1.10      	255.255.255.255 	0.0.0.0         	eth0        		A4:5E:60:7F:12:9B</a:t>
            </a:r>
          </a:p>
          <a:p>
            <a:pPr marL="0" indent="0">
              <a:buNone/>
            </a:pPr>
            <a:r>
              <a:rPr lang="en-GB" sz="1800" dirty="0"/>
              <a:t>192.168.1.20       	255.255.255.255 	0.0.0.0         	eth0        		F0:9F:C2:88:77:66</a:t>
            </a:r>
          </a:p>
          <a:p>
            <a:pPr marL="0" indent="0">
              <a:buNone/>
            </a:pPr>
            <a:r>
              <a:rPr lang="en-GB" sz="1800" dirty="0"/>
              <a:t>192.168.1.30       	255.255.255.255 	0.0.0.0         	eth0        		3C:52:82:AB:CD:EF</a:t>
            </a:r>
          </a:p>
          <a:p>
            <a:pPr marL="0" indent="0">
              <a:buNone/>
            </a:pPr>
            <a:r>
              <a:rPr lang="en-GB" sz="1800" dirty="0"/>
              <a:t>192.168.1.40       	255.255.255.255 	0.0.0.0         	eth0        		B8:27:EB:45:12:34</a:t>
            </a:r>
          </a:p>
          <a:p>
            <a:pPr marL="0" indent="0">
              <a:buNone/>
            </a:pPr>
            <a:r>
              <a:rPr lang="en-GB" sz="1800" dirty="0"/>
              <a:t>192.168.1.50       	255.255.255.255 	0.0.0.0        	eth0        		D4:6A:6A:9C:8B:01</a:t>
            </a:r>
          </a:p>
          <a:p>
            <a:pPr marL="0" indent="0">
              <a:buNone/>
            </a:pPr>
            <a:r>
              <a:rPr lang="en-GB" sz="1800" dirty="0"/>
              <a:t>192.168.1.60       	255.255.255.255 	0.0.0.0         	eth0        		9A:BC:DE:F1:23:45</a:t>
            </a:r>
          </a:p>
          <a:p>
            <a:pPr marL="0" indent="0">
              <a:buNone/>
            </a:pPr>
            <a:r>
              <a:rPr lang="en-GB" sz="1800" dirty="0"/>
              <a:t>192.168.1.70       	255.255.255.255 	0.0.0.0         	eth0        		02:7F:A0:4C:9D:E8</a:t>
            </a:r>
          </a:p>
          <a:p>
            <a:pPr marL="0" indent="0">
              <a:buNone/>
            </a:pPr>
            <a:r>
              <a:rPr lang="en-GB" sz="1800" dirty="0"/>
              <a:t>0.0.0.0           	0.0.0.0         	192.168.1.1     	eth1        		(ISP Router MAC)</a:t>
            </a:r>
          </a:p>
        </p:txBody>
      </p:sp>
    </p:spTree>
    <p:extLst>
      <p:ext uri="{BB962C8B-B14F-4D97-AF65-F5344CB8AC3E}">
        <p14:creationId xmlns:p14="http://schemas.microsoft.com/office/powerpoint/2010/main" val="1560458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CB4CB9-72CB-BAC1-43E2-816CBC77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Suitability of IPv4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7B033E-F65F-E9C4-7141-B2906FD4D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When would IPv4 be better than using IPv6?</a:t>
            </a:r>
          </a:p>
          <a:p>
            <a:endParaRPr lang="en-GB" dirty="0"/>
          </a:p>
          <a:p>
            <a:r>
              <a:rPr lang="en-GB" dirty="0"/>
              <a:t>Using IPv4 would be better when connecting to older networks or legacy devices that do not support IPv6.</a:t>
            </a:r>
          </a:p>
          <a:p>
            <a:r>
              <a:rPr lang="en-GB" dirty="0"/>
              <a:t>Why IPv4 is better in this case:</a:t>
            </a:r>
          </a:p>
          <a:p>
            <a:pPr lvl="1"/>
            <a:r>
              <a:rPr lang="en-GB" dirty="0"/>
              <a:t>IPv4 has wider compatibility with older hardware, software, and operating systems.</a:t>
            </a:r>
          </a:p>
          <a:p>
            <a:pPr lvl="1"/>
            <a:r>
              <a:rPr lang="en-GB" dirty="0"/>
              <a:t>Many existing networks and services are still configured primarily for IPv4.It can be simpler to set up and manage on small or older networks.</a:t>
            </a:r>
          </a:p>
          <a:p>
            <a:r>
              <a:rPr lang="en-GB" dirty="0"/>
              <a:t>GCSE-style summary:</a:t>
            </a:r>
          </a:p>
          <a:p>
            <a:pPr lvl="1"/>
            <a:r>
              <a:rPr lang="en-GB" dirty="0"/>
              <a:t>IPv4 is better when compatibility with existing systems is more important than the need for a large number of IP addresses.</a:t>
            </a:r>
          </a:p>
        </p:txBody>
      </p:sp>
    </p:spTree>
    <p:extLst>
      <p:ext uri="{BB962C8B-B14F-4D97-AF65-F5344CB8AC3E}">
        <p14:creationId xmlns:p14="http://schemas.microsoft.com/office/powerpoint/2010/main" val="3842909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C9BF7-EBBE-62C9-870A-B21A998D9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2EAF74-3C22-E577-D548-AFF7A3386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Suitability of IPv6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49CF20-3872-5B36-437B-0CB26D636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When would IPv6 be better than using IPv4?</a:t>
            </a:r>
          </a:p>
          <a:p>
            <a:endParaRPr lang="en-GB" dirty="0"/>
          </a:p>
          <a:p>
            <a:r>
              <a:rPr lang="en-GB" dirty="0"/>
              <a:t>Using </a:t>
            </a:r>
            <a:r>
              <a:rPr lang="en-GB" b="1" dirty="0"/>
              <a:t>IPv6</a:t>
            </a:r>
            <a:r>
              <a:rPr lang="en-GB" dirty="0"/>
              <a:t> would be better when setting up a </a:t>
            </a:r>
            <a:r>
              <a:rPr lang="en-GB" b="1" dirty="0"/>
              <a:t>large or modern network</a:t>
            </a:r>
            <a:r>
              <a:rPr lang="en-GB" dirty="0"/>
              <a:t> with many devices, such as a smart home, school, or business network.</a:t>
            </a:r>
          </a:p>
          <a:p>
            <a:r>
              <a:rPr lang="en-GB" b="1" dirty="0"/>
              <a:t>Why IPv6 is better in this case:</a:t>
            </a:r>
            <a:endParaRPr lang="en-GB" dirty="0"/>
          </a:p>
          <a:p>
            <a:pPr lvl="1"/>
            <a:r>
              <a:rPr lang="en-GB" dirty="0"/>
              <a:t>IPv6 provides a </a:t>
            </a:r>
            <a:r>
              <a:rPr lang="en-GB" b="1" dirty="0"/>
              <a:t>much larger number of IP addresses</a:t>
            </a:r>
            <a:r>
              <a:rPr lang="en-GB" dirty="0"/>
              <a:t>, allowing every device to have a unique address.</a:t>
            </a:r>
          </a:p>
          <a:p>
            <a:pPr lvl="1"/>
            <a:r>
              <a:rPr lang="en-GB" dirty="0"/>
              <a:t>It reduces or removes the need for </a:t>
            </a:r>
            <a:r>
              <a:rPr lang="en-GB" b="1" dirty="0"/>
              <a:t>NAT (Network Address Translation)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It is designed for </a:t>
            </a:r>
            <a:r>
              <a:rPr lang="en-GB" b="1" dirty="0"/>
              <a:t>modern networks</a:t>
            </a:r>
            <a:r>
              <a:rPr lang="en-GB" dirty="0"/>
              <a:t> and the growing number of internet-connected devices (IoT).</a:t>
            </a:r>
          </a:p>
          <a:p>
            <a:pPr lvl="1"/>
            <a:r>
              <a:rPr lang="en-GB" dirty="0"/>
              <a:t>Supports </a:t>
            </a:r>
            <a:r>
              <a:rPr lang="en-GB" b="1" dirty="0"/>
              <a:t>more efficient routing</a:t>
            </a:r>
            <a:r>
              <a:rPr lang="en-GB" dirty="0"/>
              <a:t> and built-in features such as improved security support.</a:t>
            </a:r>
          </a:p>
          <a:p>
            <a:r>
              <a:rPr lang="en-GB" b="1" dirty="0"/>
              <a:t>GCSE-style summary:</a:t>
            </a:r>
            <a:endParaRPr lang="en-GB" dirty="0"/>
          </a:p>
          <a:p>
            <a:pPr lvl="1"/>
            <a:r>
              <a:rPr lang="en-GB" dirty="0"/>
              <a:t>IPv6 is better when a network needs many unique IP addresses and is being designed for future growth.</a:t>
            </a:r>
          </a:p>
        </p:txBody>
      </p:sp>
    </p:spTree>
    <p:extLst>
      <p:ext uri="{BB962C8B-B14F-4D97-AF65-F5344CB8AC3E}">
        <p14:creationId xmlns:p14="http://schemas.microsoft.com/office/powerpoint/2010/main" val="705421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D569E5-4BDA-065C-5D15-CF026DD9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 Style 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0DC8AC-B017-9513-5140-7A9E2EE9F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/>
          </a:bodyPr>
          <a:lstStyle/>
          <a:p>
            <a:r>
              <a:rPr lang="en-GB" b="1" dirty="0"/>
              <a:t>Question 1 (2 marks)</a:t>
            </a:r>
          </a:p>
          <a:p>
            <a:pPr lvl="1"/>
            <a:r>
              <a:rPr lang="en-GB" dirty="0"/>
              <a:t>State what an IP address is used for on a network.</a:t>
            </a:r>
          </a:p>
          <a:p>
            <a:r>
              <a:rPr lang="en-GB" b="1" dirty="0"/>
              <a:t>Question 2 (3 marks)</a:t>
            </a:r>
          </a:p>
          <a:p>
            <a:pPr lvl="1"/>
            <a:r>
              <a:rPr lang="en-GB" dirty="0"/>
              <a:t>Describe the format of an IPv4 address.</a:t>
            </a:r>
          </a:p>
          <a:p>
            <a:r>
              <a:rPr lang="en-GB" b="1" dirty="0"/>
              <a:t>Question 3 (3 marks)</a:t>
            </a:r>
          </a:p>
          <a:p>
            <a:pPr lvl="1"/>
            <a:r>
              <a:rPr lang="en-GB" dirty="0"/>
              <a:t>Explain one reason why IPv6 was introduced.</a:t>
            </a:r>
          </a:p>
          <a:p>
            <a:r>
              <a:rPr lang="en-GB" b="1" dirty="0"/>
              <a:t>Question 4 (4 marks)</a:t>
            </a:r>
          </a:p>
          <a:p>
            <a:pPr lvl="1"/>
            <a:r>
              <a:rPr lang="en-GB" dirty="0"/>
              <a:t>Compare IPv4 and IPv6 in terms of:</a:t>
            </a:r>
          </a:p>
          <a:p>
            <a:pPr lvl="2"/>
            <a:r>
              <a:rPr lang="en-GB" dirty="0"/>
              <a:t>number of available addresses</a:t>
            </a:r>
          </a:p>
          <a:p>
            <a:pPr lvl="2"/>
            <a:r>
              <a:rPr lang="en-GB" dirty="0"/>
              <a:t>address format</a:t>
            </a:r>
          </a:p>
          <a:p>
            <a:r>
              <a:rPr lang="en-GB" b="1" dirty="0"/>
              <a:t>Question 5 (2 marks)</a:t>
            </a:r>
          </a:p>
          <a:p>
            <a:pPr lvl="1"/>
            <a:r>
              <a:rPr lang="en-GB" dirty="0"/>
              <a:t>State two characteristics of a MAC address.</a:t>
            </a:r>
          </a:p>
          <a:p>
            <a:r>
              <a:rPr lang="en-GB" b="1" dirty="0"/>
              <a:t>Question 6 (6 marks)</a:t>
            </a:r>
          </a:p>
          <a:p>
            <a:pPr lvl="1"/>
            <a:r>
              <a:rPr lang="en-GB" dirty="0"/>
              <a:t>A device is connected to a local network and the internet.</a:t>
            </a:r>
          </a:p>
          <a:p>
            <a:pPr lvl="1"/>
            <a:r>
              <a:rPr lang="en-GB" dirty="0"/>
              <a:t>Explain the roles of the MAC address and the IP address in allowing data to reach the correct device.</a:t>
            </a:r>
          </a:p>
        </p:txBody>
      </p:sp>
    </p:spTree>
    <p:extLst>
      <p:ext uri="{BB962C8B-B14F-4D97-AF65-F5344CB8AC3E}">
        <p14:creationId xmlns:p14="http://schemas.microsoft.com/office/powerpoint/2010/main" val="224613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76DE0-9461-DEE8-FE23-809A8ED3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2685256"/>
          </a:xfrm>
        </p:spPr>
        <p:txBody>
          <a:bodyPr>
            <a:normAutofit/>
          </a:bodyPr>
          <a:lstStyle/>
          <a:p>
            <a:r>
              <a:rPr lang="en-GB" b="1" dirty="0"/>
              <a:t>Topic: </a:t>
            </a:r>
            <a:r>
              <a:rPr lang="en-GB" dirty="0"/>
              <a:t>J277.1.3.2</a:t>
            </a:r>
            <a:br>
              <a:rPr lang="en-GB" dirty="0"/>
            </a:br>
            <a:r>
              <a:rPr lang="en-GB" b="1" dirty="0"/>
              <a:t>Title:</a:t>
            </a:r>
            <a:r>
              <a:rPr lang="en-GB" dirty="0"/>
              <a:t> Addressing</a:t>
            </a:r>
            <a:br>
              <a:rPr lang="en-GB" dirty="0"/>
            </a:br>
            <a:r>
              <a:rPr lang="en-GB" b="1" dirty="0"/>
              <a:t>Date:</a:t>
            </a:r>
            <a:r>
              <a:rPr lang="en-GB" dirty="0"/>
              <a:t> </a:t>
            </a:r>
            <a:fld id="{66E32CDC-76D8-4F5D-99B4-B63DFD2E6452}" type="datetime1">
              <a:rPr lang="en-GB"/>
              <a:pPr/>
              <a:t>21/04/2026</a:t>
            </a:fld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ED71F-8CDA-767C-E218-6F258962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r>
              <a:rPr lang="en-GB" dirty="0"/>
              <a:t>Put today’s title and date.</a:t>
            </a:r>
          </a:p>
          <a:p>
            <a:r>
              <a:rPr lang="en-GB" u="sng" dirty="0"/>
              <a:t>Underline both</a:t>
            </a:r>
          </a:p>
        </p:txBody>
      </p:sp>
    </p:spTree>
    <p:extLst>
      <p:ext uri="{BB962C8B-B14F-4D97-AF65-F5344CB8AC3E}">
        <p14:creationId xmlns:p14="http://schemas.microsoft.com/office/powerpoint/2010/main" val="109079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4071-E9A2-3256-683E-802A235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Knowledge Objectives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66C24B-7589-4147-8B5D-12F563627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272133"/>
              </p:ext>
            </p:extLst>
          </p:nvPr>
        </p:nvGraphicFramePr>
        <p:xfrm>
          <a:off x="838200" y="2159000"/>
          <a:ext cx="10515600" cy="272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113445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6719734"/>
                    </a:ext>
                  </a:extLst>
                </a:gridCol>
              </a:tblGrid>
              <a:tr h="1951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00274"/>
                  </a:ext>
                </a:extLst>
              </a:tr>
              <a:tr h="235824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 IP addressing and MAC addressing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IP addressing and the format of an IP address (IPv4 and IPv6)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MAC address is assigned to devices; its use within a network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101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97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IP Addresses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IP addresses: </a:t>
            </a:r>
            <a:r>
              <a:rPr lang="en-GB" dirty="0"/>
              <a:t>are used to uniquely identify a device on an IP based network. With the increase in devices around the world connecting to the internet, IPv4 was replaced with IPv6.</a:t>
            </a:r>
          </a:p>
          <a:p>
            <a:pPr lvl="1"/>
            <a:r>
              <a:rPr lang="en-GB" dirty="0"/>
              <a:t>IPV4: addressing is a 32-bit address made up of 4 groups of 8-bit numbers. Each group has a range of 0-255 (256 different possibilities). The maximum number of unique addresses for the whole IP address is 2^32 (4,294,967,296).</a:t>
            </a:r>
          </a:p>
          <a:p>
            <a:pPr lvl="1"/>
            <a:r>
              <a:rPr lang="en-GB" dirty="0"/>
              <a:t>IPV6: addressing is a 128-bit address made up of 8 groups of 4 hexadecimal numbers. Each group has a range of 0000-FFFF (65,536 different possibilities). The maximum number of unique addresses for the whole IP address is 2^128  (340,282,366,920,938,000,000,000,000,000,000,000,000).</a:t>
            </a:r>
          </a:p>
        </p:txBody>
      </p:sp>
    </p:spTree>
    <p:extLst>
      <p:ext uri="{BB962C8B-B14F-4D97-AF65-F5344CB8AC3E}">
        <p14:creationId xmlns:p14="http://schemas.microsoft.com/office/powerpoint/2010/main" val="2546807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/>
            </a:br>
            <a:r>
              <a:rPr lang="en-GB" b="1" u="sng"/>
              <a:t>MAC </a:t>
            </a:r>
            <a:r>
              <a:rPr lang="en-GB" b="1" u="sng" dirty="0"/>
              <a:t>Addresses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MAC addresses: </a:t>
            </a:r>
            <a:r>
              <a:rPr lang="en-GB" dirty="0"/>
              <a:t>also known as Medium Access Control or hardware address is a 48-bit address made up of 12 Hexadecimal characters. The hardware address uniquely identifies a piece of hardware on the network.</a:t>
            </a:r>
          </a:p>
          <a:p>
            <a:r>
              <a:rPr lang="en-GB" dirty="0"/>
              <a:t>The maximum number of possible unique addresses is 2^48 (281,474,976,710,656)</a:t>
            </a:r>
          </a:p>
        </p:txBody>
      </p:sp>
    </p:spTree>
    <p:extLst>
      <p:ext uri="{BB962C8B-B14F-4D97-AF65-F5344CB8AC3E}">
        <p14:creationId xmlns:p14="http://schemas.microsoft.com/office/powerpoint/2010/main" val="2507467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2433D0-E8A9-0F15-9D52-B1145BCD0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Exploring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4E146E6-75A8-1AF0-833D-3D718572C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What is an IP address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was IPv4 replaced with?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Why was IPv4 replaced?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format of an IPv4 address?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format of an IPv6 address?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a MAC address?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format of a MAC </a:t>
            </a:r>
            <a:r>
              <a:rPr lang="en-GB"/>
              <a:t>address?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6929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6B127-D60C-FD92-6E2C-8A6B0B8EA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EC116CD-9BC9-BB80-9A23-9DA4EA2C2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Exploring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31F576-CBE5-B31C-7CDD-22888E7F5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What is an IP address?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A unique address assigned to a specific device on a LAN or WAN.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was IPv4 replaced with?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IPv6.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Why was IPv4 replaced?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Not enough unique addresses for all internet devices.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format of an IPv4 address?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4 groups of numbers between 0 &amp; 255 separated by dots. E.g. 192.168.1.8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format of an IPv6 address?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8 groups of 4-digit hexadecimal between 0000 and FFFF separated by colons. E.g. FFFF:FFFF:FFFF:FFFF:FFFF:FFFF:FFFF:FFFF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a MAC address?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A unique address assigned to a specific piece of hardware used on a LAN.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format of a MAC address?</a:t>
            </a:r>
          </a:p>
          <a:p>
            <a:pPr lvl="1"/>
            <a:r>
              <a:rPr lang="en-GB" dirty="0">
                <a:solidFill>
                  <a:srgbClr val="7030A0"/>
                </a:solidFill>
              </a:rPr>
              <a:t>6 groups of 2-digit hexadecimal between 00 and FF. E.g. FF:FF:FF:FF:FF:FF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916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CD8B150-0317-D32E-3CEF-E074E5997E3C}"/>
              </a:ext>
            </a:extLst>
          </p:cNvPr>
          <p:cNvGrpSpPr/>
          <p:nvPr/>
        </p:nvGrpSpPr>
        <p:grpSpPr>
          <a:xfrm>
            <a:off x="1" y="922148"/>
            <a:ext cx="12191999" cy="5935851"/>
            <a:chOff x="1" y="0"/>
            <a:chExt cx="12191999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BBD6685-09EB-3367-4BE3-ADE61E2A8A95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lang="en-GB" dirty="0">
                  <a:solidFill>
                    <a:srgbClr val="FF0000"/>
                  </a:solidFill>
                </a:rPr>
                <a:t>WAN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A075179-E2A7-DF51-EEAA-FD3F89724EC4}"/>
                </a:ext>
              </a:extLst>
            </p:cNvPr>
            <p:cNvSpPr/>
            <p:nvPr/>
          </p:nvSpPr>
          <p:spPr>
            <a:xfrm>
              <a:off x="1" y="0"/>
              <a:ext cx="6096000" cy="6858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GB" dirty="0">
                  <a:solidFill>
                    <a:srgbClr val="FF0000"/>
                  </a:solidFill>
                </a:rPr>
                <a:t>LAN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C5C4AC1-536B-D501-7D8D-A7A0F27EDE0D}"/>
                </a:ext>
              </a:extLst>
            </p:cNvPr>
            <p:cNvSpPr/>
            <p:nvPr/>
          </p:nvSpPr>
          <p:spPr>
            <a:xfrm>
              <a:off x="5043434" y="2537212"/>
              <a:ext cx="2105130" cy="180367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/>
                <a:t>80.15.26.73</a:t>
              </a:r>
            </a:p>
            <a:p>
              <a:pPr algn="ctr"/>
              <a:r>
                <a:rPr lang="en-GB" sz="1600" b="1" dirty="0"/>
                <a:t>Router</a:t>
              </a:r>
            </a:p>
            <a:p>
              <a:pPr algn="ctr"/>
              <a:r>
                <a:rPr lang="en-GB" sz="1600" dirty="0"/>
                <a:t>B8:27:EB:45:12:34</a:t>
              </a:r>
            </a:p>
            <a:p>
              <a:pPr algn="ctr"/>
              <a:r>
                <a:rPr lang="en-GB" sz="1600" dirty="0"/>
                <a:t>192.168.1.1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8243B681-F65C-40BC-A2A6-8656F5F0036E}"/>
                </a:ext>
              </a:extLst>
            </p:cNvPr>
            <p:cNvSpPr/>
            <p:nvPr/>
          </p:nvSpPr>
          <p:spPr>
            <a:xfrm>
              <a:off x="352529" y="323222"/>
              <a:ext cx="2105130" cy="1150536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Computer</a:t>
              </a:r>
            </a:p>
            <a:p>
              <a:pPr algn="ctr"/>
              <a:r>
                <a:rPr lang="pt-BR" sz="1600" dirty="0"/>
                <a:t>00:1A:2B:3C:4D:5E</a:t>
              </a:r>
              <a:endParaRPr lang="en-GB" sz="1600" dirty="0"/>
            </a:p>
            <a:p>
              <a:pPr algn="ctr"/>
              <a:r>
                <a:rPr lang="en-GB" sz="1600" dirty="0"/>
                <a:t>192.168.1.2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78684335-CEE8-0886-54F2-4E14E07E1AA8}"/>
                </a:ext>
              </a:extLst>
            </p:cNvPr>
            <p:cNvSpPr/>
            <p:nvPr/>
          </p:nvSpPr>
          <p:spPr>
            <a:xfrm>
              <a:off x="352529" y="2023068"/>
              <a:ext cx="2105130" cy="1150536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Computer</a:t>
              </a:r>
            </a:p>
            <a:p>
              <a:pPr algn="ctr"/>
              <a:r>
                <a:rPr lang="en-GB" sz="1600" dirty="0"/>
                <a:t>A4:5E:60:7F:12:9B</a:t>
              </a:r>
            </a:p>
            <a:p>
              <a:pPr algn="ctr"/>
              <a:r>
                <a:rPr lang="en-GB" sz="1600" dirty="0"/>
                <a:t>192.168.1.3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7C4C8E85-D3DD-B989-2D0C-7CD8266468DE}"/>
                </a:ext>
              </a:extLst>
            </p:cNvPr>
            <p:cNvSpPr/>
            <p:nvPr/>
          </p:nvSpPr>
          <p:spPr>
            <a:xfrm>
              <a:off x="352529" y="3722914"/>
              <a:ext cx="2105130" cy="1150536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Computer</a:t>
              </a:r>
            </a:p>
            <a:p>
              <a:pPr algn="ctr"/>
              <a:r>
                <a:rPr lang="en-GB" sz="1600" dirty="0"/>
                <a:t>F0:9F:C2:88:77:66</a:t>
              </a:r>
            </a:p>
            <a:p>
              <a:pPr algn="ctr"/>
              <a:r>
                <a:rPr lang="en-GB" sz="1600" dirty="0"/>
                <a:t>192.168.1.4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00BE1BF-789C-34B6-5F3E-251FC760D137}"/>
                </a:ext>
              </a:extLst>
            </p:cNvPr>
            <p:cNvSpPr/>
            <p:nvPr/>
          </p:nvSpPr>
          <p:spPr>
            <a:xfrm>
              <a:off x="352529" y="5422760"/>
              <a:ext cx="2105130" cy="1150536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b="1" dirty="0"/>
                <a:t>Printer</a:t>
              </a:r>
            </a:p>
            <a:p>
              <a:pPr algn="ctr"/>
              <a:r>
                <a:rPr lang="de-DE" sz="1600" dirty="0"/>
                <a:t>3C:52:82:AB:CD:EF</a:t>
              </a:r>
              <a:endParaRPr lang="en-GB" sz="1600" dirty="0"/>
            </a:p>
            <a:p>
              <a:pPr algn="ctr"/>
              <a:r>
                <a:rPr lang="en-GB" sz="1600" dirty="0"/>
                <a:t>192.168.1.5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9E7CDC-0649-5652-105C-B44D0DA4CA6E}"/>
                </a:ext>
              </a:extLst>
            </p:cNvPr>
            <p:cNvCxnSpPr>
              <a:cxnSpLocks/>
              <a:stCxn id="8" idx="3"/>
              <a:endCxn id="6" idx="1"/>
            </p:cNvCxnSpPr>
            <p:nvPr/>
          </p:nvCxnSpPr>
          <p:spPr>
            <a:xfrm>
              <a:off x="2457659" y="898490"/>
              <a:ext cx="2585775" cy="254056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4B48390-46D5-E1E7-BF56-61A3CC370A8C}"/>
                </a:ext>
              </a:extLst>
            </p:cNvPr>
            <p:cNvCxnSpPr>
              <a:cxnSpLocks/>
              <a:stCxn id="9" idx="3"/>
              <a:endCxn id="6" idx="1"/>
            </p:cNvCxnSpPr>
            <p:nvPr/>
          </p:nvCxnSpPr>
          <p:spPr>
            <a:xfrm>
              <a:off x="2457659" y="2598336"/>
              <a:ext cx="2585775" cy="84071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DDB7605-D16C-5F2A-A79B-EC78FEDFC168}"/>
                </a:ext>
              </a:extLst>
            </p:cNvPr>
            <p:cNvCxnSpPr>
              <a:cxnSpLocks/>
              <a:stCxn id="10" idx="3"/>
              <a:endCxn id="6" idx="1"/>
            </p:cNvCxnSpPr>
            <p:nvPr/>
          </p:nvCxnSpPr>
          <p:spPr>
            <a:xfrm flipV="1">
              <a:off x="2457659" y="3439052"/>
              <a:ext cx="2585775" cy="85913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07BD07A-CB51-C81E-B98B-E8D183F13E4B}"/>
                </a:ext>
              </a:extLst>
            </p:cNvPr>
            <p:cNvCxnSpPr>
              <a:cxnSpLocks/>
              <a:stCxn id="11" idx="3"/>
              <a:endCxn id="6" idx="1"/>
            </p:cNvCxnSpPr>
            <p:nvPr/>
          </p:nvCxnSpPr>
          <p:spPr>
            <a:xfrm flipV="1">
              <a:off x="2457659" y="3439052"/>
              <a:ext cx="2585775" cy="255897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57107AC3-C378-4341-2C2C-0DAF621138D0}"/>
                </a:ext>
              </a:extLst>
            </p:cNvPr>
            <p:cNvSpPr/>
            <p:nvPr/>
          </p:nvSpPr>
          <p:spPr>
            <a:xfrm>
              <a:off x="7933175" y="2537209"/>
              <a:ext cx="2105131" cy="180367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/>
                <a:t>80.15.26.1</a:t>
              </a:r>
            </a:p>
            <a:p>
              <a:pPr algn="ctr"/>
              <a:r>
                <a:rPr lang="en-GB" sz="1600" b="1" dirty="0"/>
                <a:t>Router</a:t>
              </a:r>
            </a:p>
            <a:p>
              <a:pPr algn="ctr"/>
              <a:r>
                <a:rPr lang="pt-BR" sz="1600" dirty="0"/>
                <a:t>D4:6A:6A:9C:8B:01</a:t>
              </a:r>
              <a:endParaRPr lang="en-GB" sz="1600" dirty="0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60CBD36-B8E8-D727-C94F-39E5BA5E5C7B}"/>
                </a:ext>
              </a:extLst>
            </p:cNvPr>
            <p:cNvCxnSpPr>
              <a:cxnSpLocks/>
              <a:stCxn id="6" idx="3"/>
              <a:endCxn id="20" idx="1"/>
            </p:cNvCxnSpPr>
            <p:nvPr/>
          </p:nvCxnSpPr>
          <p:spPr>
            <a:xfrm flipV="1">
              <a:off x="7148564" y="3439049"/>
              <a:ext cx="784611" cy="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95FBC37C-3CDC-BC1D-15A6-96C9AA135A21}"/>
                </a:ext>
              </a:extLst>
            </p:cNvPr>
            <p:cNvSpPr/>
            <p:nvPr/>
          </p:nvSpPr>
          <p:spPr>
            <a:xfrm>
              <a:off x="9734341" y="4769617"/>
              <a:ext cx="2105130" cy="180367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/>
                <a:t>80.15.24.1</a:t>
              </a:r>
            </a:p>
            <a:p>
              <a:pPr algn="ctr"/>
              <a:r>
                <a:rPr lang="en-GB" sz="1600" b="1" dirty="0"/>
                <a:t>Router</a:t>
              </a:r>
            </a:p>
            <a:p>
              <a:pPr algn="ctr"/>
              <a:r>
                <a:rPr lang="pt-BR" sz="1600" dirty="0"/>
                <a:t>D4:6A:6A:9C:8B:01</a:t>
              </a:r>
              <a:endParaRPr lang="en-GB" sz="1600" dirty="0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DA5BAAA7-DCEF-8A4C-2DE0-DCA272382944}"/>
                </a:ext>
              </a:extLst>
            </p:cNvPr>
            <p:cNvSpPr/>
            <p:nvPr/>
          </p:nvSpPr>
          <p:spPr>
            <a:xfrm>
              <a:off x="9734340" y="219389"/>
              <a:ext cx="2105131" cy="1803679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/>
                <a:t>80.15.25.1</a:t>
              </a:r>
            </a:p>
            <a:p>
              <a:pPr algn="ctr"/>
              <a:r>
                <a:rPr lang="en-GB" sz="1600" b="1" dirty="0"/>
                <a:t>Router</a:t>
              </a:r>
            </a:p>
            <a:p>
              <a:pPr algn="ctr"/>
              <a:r>
                <a:rPr lang="en-GB" sz="1600" dirty="0"/>
                <a:t>9A:BC:DE:F1:23:45</a:t>
              </a: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A80E8FB-5A69-D825-BD43-74634CFD77A3}"/>
                </a:ext>
              </a:extLst>
            </p:cNvPr>
            <p:cNvCxnSpPr>
              <a:stCxn id="20" idx="0"/>
              <a:endCxn id="37" idx="1"/>
            </p:cNvCxnSpPr>
            <p:nvPr/>
          </p:nvCxnSpPr>
          <p:spPr>
            <a:xfrm flipV="1">
              <a:off x="8985741" y="1121229"/>
              <a:ext cx="748599" cy="141598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8584FEB-2059-22BB-F7A3-65A1F936E91D}"/>
                </a:ext>
              </a:extLst>
            </p:cNvPr>
            <p:cNvCxnSpPr>
              <a:stCxn id="20" idx="2"/>
              <a:endCxn id="36" idx="1"/>
            </p:cNvCxnSpPr>
            <p:nvPr/>
          </p:nvCxnSpPr>
          <p:spPr>
            <a:xfrm>
              <a:off x="8985741" y="4340888"/>
              <a:ext cx="748600" cy="133056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0977CCB3-0CFD-220E-CA41-D1CD45AD79BA}"/>
                </a:ext>
              </a:extLst>
            </p:cNvPr>
            <p:cNvSpPr/>
            <p:nvPr/>
          </p:nvSpPr>
          <p:spPr>
            <a:xfrm>
              <a:off x="5061440" y="4916159"/>
              <a:ext cx="2105131" cy="1803679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WAN IP Address</a:t>
              </a:r>
            </a:p>
            <a:p>
              <a:pPr algn="ctr"/>
              <a:r>
                <a:rPr lang="en-GB" sz="1600" b="1" dirty="0">
                  <a:solidFill>
                    <a:schemeClr val="tx1"/>
                  </a:solidFill>
                </a:rPr>
                <a:t>Device</a:t>
              </a:r>
            </a:p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MAC Address</a:t>
              </a:r>
            </a:p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LAN IP 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3147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C43C0-1FB0-3D9E-1654-80C7079C7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routers have MAC addresses?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0B0CA-AA3A-73AA-35F1-5AAA652E8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/>
              <a:t>Yes — routers </a:t>
            </a:r>
            <a:r>
              <a:rPr lang="en-GB" b="1" dirty="0"/>
              <a:t>do have MAC addresses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Why routers need MAC addresses</a:t>
            </a:r>
          </a:p>
          <a:p>
            <a:r>
              <a:rPr lang="en-GB" dirty="0"/>
              <a:t>A router operates at both:</a:t>
            </a:r>
          </a:p>
          <a:p>
            <a:pPr lvl="1"/>
            <a:r>
              <a:rPr lang="en-GB" b="1" dirty="0"/>
              <a:t>Layer 3 (Network layer)</a:t>
            </a:r>
            <a:r>
              <a:rPr lang="en-GB" dirty="0"/>
              <a:t> → uses IP addresses to route traffic between networks </a:t>
            </a:r>
          </a:p>
          <a:p>
            <a:pPr lvl="1"/>
            <a:r>
              <a:rPr lang="en-GB" b="1" dirty="0"/>
              <a:t>Layer 2 (Data link layer)</a:t>
            </a:r>
            <a:r>
              <a:rPr lang="en-GB" dirty="0"/>
              <a:t> → uses MAC addresses to send data on a local network </a:t>
            </a:r>
            <a:endParaRPr lang="en-GB" b="1" dirty="0"/>
          </a:p>
          <a:p>
            <a:pPr marL="0" indent="0">
              <a:buNone/>
            </a:pPr>
            <a:r>
              <a:rPr lang="en-GB" b="1" dirty="0"/>
              <a:t>How it works in practice</a:t>
            </a:r>
          </a:p>
          <a:p>
            <a:r>
              <a:rPr lang="en-GB" dirty="0"/>
              <a:t>Every </a:t>
            </a:r>
            <a:r>
              <a:rPr lang="en-GB" b="1" dirty="0"/>
              <a:t>network interface</a:t>
            </a:r>
            <a:r>
              <a:rPr lang="en-GB" dirty="0"/>
              <a:t> on a router (e.g. Ethernet ports, Wi-Fi adapter) has its </a:t>
            </a:r>
            <a:r>
              <a:rPr lang="en-GB" b="1" dirty="0"/>
              <a:t>own MAC address</a:t>
            </a:r>
            <a:r>
              <a:rPr lang="en-GB" dirty="0"/>
              <a:t> </a:t>
            </a:r>
          </a:p>
          <a:p>
            <a:r>
              <a:rPr lang="en-GB" dirty="0"/>
              <a:t>When devices on your local network (like a laptop) send data: </a:t>
            </a:r>
          </a:p>
          <a:p>
            <a:pPr lvl="1"/>
            <a:r>
              <a:rPr lang="en-GB" dirty="0"/>
              <a:t>They use the router’s </a:t>
            </a:r>
            <a:r>
              <a:rPr lang="en-GB" b="1" dirty="0"/>
              <a:t>MAC address as the destination</a:t>
            </a:r>
            <a:r>
              <a:rPr lang="en-GB" dirty="0"/>
              <a:t> (for the next hop) </a:t>
            </a:r>
          </a:p>
          <a:p>
            <a:pPr lvl="1"/>
            <a:r>
              <a:rPr lang="en-GB" dirty="0"/>
              <a:t>The router then forwards the packet using IP </a:t>
            </a:r>
            <a:r>
              <a:rPr lang="en-GB"/>
              <a:t>routing </a:t>
            </a:r>
            <a:endParaRPr lang="en-GB" b="1" dirty="0"/>
          </a:p>
          <a:p>
            <a:pPr marL="0" indent="0">
              <a:buNone/>
            </a:pPr>
            <a:r>
              <a:rPr lang="en-GB" b="1" dirty="0"/>
              <a:t>Key points</a:t>
            </a:r>
          </a:p>
          <a:p>
            <a:r>
              <a:rPr lang="en-GB" dirty="0"/>
              <a:t>A router doesn’t have just one MAC — it usually has </a:t>
            </a:r>
            <a:r>
              <a:rPr lang="en-GB" b="1" dirty="0"/>
              <a:t>multiple MAC addresses</a:t>
            </a:r>
            <a:r>
              <a:rPr lang="en-GB" dirty="0"/>
              <a:t> (one per interface) </a:t>
            </a:r>
          </a:p>
          <a:p>
            <a:r>
              <a:rPr lang="en-GB" dirty="0"/>
              <a:t>Your device learns the router’s MAC address using </a:t>
            </a:r>
            <a:r>
              <a:rPr lang="en-GB" b="1" dirty="0"/>
              <a:t>ARP (Address Resolution Protocol)</a:t>
            </a:r>
            <a:r>
              <a:rPr lang="en-GB" dirty="0"/>
              <a:t> </a:t>
            </a:r>
          </a:p>
          <a:p>
            <a:r>
              <a:rPr lang="en-GB" dirty="0"/>
              <a:t>On a home network, this is often the MAC address of the </a:t>
            </a:r>
            <a:r>
              <a:rPr lang="en-GB" b="1" dirty="0"/>
              <a:t>default gateway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3432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CC8A7F-B0B9-4736-AA01-2B843821DF95}">
  <ds:schemaRefs>
    <ds:schemaRef ds:uri="http://schemas.microsoft.com/office/2006/metadata/properties"/>
    <ds:schemaRef ds:uri="http://schemas.microsoft.com/office/infopath/2007/PartnerControls"/>
    <ds:schemaRef ds:uri="5c348ab7-c4f6-46c3-b69b-b91d4db37fac"/>
    <ds:schemaRef ds:uri="44ba5890-ab2c-47f6-9d80-ec07230553a0"/>
  </ds:schemaRefs>
</ds:datastoreItem>
</file>

<file path=customXml/itemProps2.xml><?xml version="1.0" encoding="utf-8"?>
<ds:datastoreItem xmlns:ds="http://schemas.openxmlformats.org/officeDocument/2006/customXml" ds:itemID="{FF42EBAE-0E9F-4ED2-8A1C-3B355CADF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FF95DF-79CC-49BE-B9CC-9CCB8C4E57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8ab7-c4f6-46c3-b69b-b91d4db37fac"/>
    <ds:schemaRef ds:uri="44ba5890-ab2c-47f6-9d80-ec07230553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1262</Words>
  <Application>Microsoft Office PowerPoint</Application>
  <PresentationFormat>Widescreen</PresentationFormat>
  <Paragraphs>141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PowerPoint Presentation</vt:lpstr>
      <vt:lpstr>Topic: J277.1.3.2 Title: Addressing Date: 21/04/2026</vt:lpstr>
      <vt:lpstr>Knowledge Objectives</vt:lpstr>
      <vt:lpstr>Sub-title:  IP Addresses</vt:lpstr>
      <vt:lpstr>Sub-title:  MAC Addresses</vt:lpstr>
      <vt:lpstr>Exploring</vt:lpstr>
      <vt:lpstr>Exploring</vt:lpstr>
      <vt:lpstr>PowerPoint Presentation</vt:lpstr>
      <vt:lpstr>Do routers have MAC addresses?</vt:lpstr>
      <vt:lpstr>Example IP Routing table</vt:lpstr>
      <vt:lpstr>Suitability of IPv4</vt:lpstr>
      <vt:lpstr>Suitability of IPv6</vt:lpstr>
      <vt:lpstr>Exam Style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J277.1.2.2 Secondary Storage</dc:title>
  <dc:creator>Edmund Ryan</dc:creator>
  <cp:lastModifiedBy>Edmund Ryan</cp:lastModifiedBy>
  <cp:revision>6</cp:revision>
  <dcterms:created xsi:type="dcterms:W3CDTF">2023-10-16T08:20:00Z</dcterms:created>
  <dcterms:modified xsi:type="dcterms:W3CDTF">2026-04-21T11:19:57Z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Order">
    <vt:r8>1900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