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71" r:id="rId5"/>
    <p:sldId id="256" r:id="rId6"/>
    <p:sldId id="260" r:id="rId7"/>
    <p:sldId id="275" r:id="rId8"/>
    <p:sldId id="263" r:id="rId9"/>
    <p:sldId id="257" r:id="rId10"/>
    <p:sldId id="264" r:id="rId11"/>
    <p:sldId id="265" r:id="rId12"/>
    <p:sldId id="266" r:id="rId13"/>
    <p:sldId id="267" r:id="rId14"/>
    <p:sldId id="270" r:id="rId15"/>
    <p:sldId id="268" r:id="rId16"/>
    <p:sldId id="269" r:id="rId17"/>
    <p:sldId id="276" r:id="rId18"/>
    <p:sldId id="277" r:id="rId19"/>
    <p:sldId id="279" r:id="rId20"/>
    <p:sldId id="278"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84DCCA-391E-4D5A-B84D-D6CF904EE6E7}" v="18" dt="2026-04-30T09:55:08.0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mund Ryan" userId="ff4d3108-fc2b-467a-9bce-8537a42ee52e" providerId="ADAL" clId="{88AA2C57-84A4-4F4F-A1F1-453138892BF0}"/>
    <pc:docChg chg="custSel addSld modSld">
      <pc:chgData name="Edmund Ryan" userId="ff4d3108-fc2b-467a-9bce-8537a42ee52e" providerId="ADAL" clId="{88AA2C57-84A4-4F4F-A1F1-453138892BF0}" dt="2026-04-30T09:56:34.828" v="182" actId="27636"/>
      <pc:docMkLst>
        <pc:docMk/>
      </pc:docMkLst>
      <pc:sldChg chg="addSp delSp modSp add mod">
        <pc:chgData name="Edmund Ryan" userId="ff4d3108-fc2b-467a-9bce-8537a42ee52e" providerId="ADAL" clId="{88AA2C57-84A4-4F4F-A1F1-453138892BF0}" dt="2026-04-30T09:46:29.734" v="22" actId="404"/>
        <pc:sldMkLst>
          <pc:docMk/>
          <pc:sldMk cId="2891686835" sldId="276"/>
        </pc:sldMkLst>
        <pc:spChg chg="mod">
          <ac:chgData name="Edmund Ryan" userId="ff4d3108-fc2b-467a-9bce-8537a42ee52e" providerId="ADAL" clId="{88AA2C57-84A4-4F4F-A1F1-453138892BF0}" dt="2026-04-30T08:32:09.627" v="1"/>
          <ac:spMkLst>
            <pc:docMk/>
            <pc:sldMk cId="2891686835" sldId="276"/>
            <ac:spMk id="4" creationId="{5ACF0DB6-63AC-9562-0BB7-E42BBC06B000}"/>
          </ac:spMkLst>
        </pc:spChg>
        <pc:spChg chg="del">
          <ac:chgData name="Edmund Ryan" userId="ff4d3108-fc2b-467a-9bce-8537a42ee52e" providerId="ADAL" clId="{88AA2C57-84A4-4F4F-A1F1-453138892BF0}" dt="2026-04-30T09:42:17.166" v="4"/>
          <ac:spMkLst>
            <pc:docMk/>
            <pc:sldMk cId="2891686835" sldId="276"/>
            <ac:spMk id="5" creationId="{4E6AFAFE-D3FE-CDE2-BBA8-E7F60BFB160E}"/>
          </ac:spMkLst>
        </pc:spChg>
        <pc:graphicFrameChg chg="add mod modGraphic">
          <ac:chgData name="Edmund Ryan" userId="ff4d3108-fc2b-467a-9bce-8537a42ee52e" providerId="ADAL" clId="{88AA2C57-84A4-4F4F-A1F1-453138892BF0}" dt="2026-04-30T09:46:29.734" v="22" actId="404"/>
          <ac:graphicFrameMkLst>
            <pc:docMk/>
            <pc:sldMk cId="2891686835" sldId="276"/>
            <ac:graphicFrameMk id="2" creationId="{6B820044-7928-74B1-3CB9-E9F47A0C1517}"/>
          </ac:graphicFrameMkLst>
        </pc:graphicFrameChg>
      </pc:sldChg>
      <pc:sldChg chg="addSp delSp modSp add mod">
        <pc:chgData name="Edmund Ryan" userId="ff4d3108-fc2b-467a-9bce-8537a42ee52e" providerId="ADAL" clId="{88AA2C57-84A4-4F4F-A1F1-453138892BF0}" dt="2026-04-30T09:47:55.800" v="47" actId="20577"/>
        <pc:sldMkLst>
          <pc:docMk/>
          <pc:sldMk cId="163169703" sldId="277"/>
        </pc:sldMkLst>
        <pc:spChg chg="mod">
          <ac:chgData name="Edmund Ryan" userId="ff4d3108-fc2b-467a-9bce-8537a42ee52e" providerId="ADAL" clId="{88AA2C57-84A4-4F4F-A1F1-453138892BF0}" dt="2026-04-30T09:47:55.800" v="47" actId="20577"/>
          <ac:spMkLst>
            <pc:docMk/>
            <pc:sldMk cId="163169703" sldId="277"/>
            <ac:spMk id="4" creationId="{83D06335-781E-5932-152B-4F7FCC446E66}"/>
          </ac:spMkLst>
        </pc:spChg>
        <pc:spChg chg="add del mod">
          <ac:chgData name="Edmund Ryan" userId="ff4d3108-fc2b-467a-9bce-8537a42ee52e" providerId="ADAL" clId="{88AA2C57-84A4-4F4F-A1F1-453138892BF0}" dt="2026-04-30T09:47:39.751" v="45" actId="27636"/>
          <ac:spMkLst>
            <pc:docMk/>
            <pc:sldMk cId="163169703" sldId="277"/>
            <ac:spMk id="5" creationId="{1D63381A-77DC-B9DF-6A49-37218733DDF5}"/>
          </ac:spMkLst>
        </pc:spChg>
        <pc:graphicFrameChg chg="add mod">
          <ac:chgData name="Edmund Ryan" userId="ff4d3108-fc2b-467a-9bce-8537a42ee52e" providerId="ADAL" clId="{88AA2C57-84A4-4F4F-A1F1-453138892BF0}" dt="2026-04-30T09:47:00.035" v="24"/>
          <ac:graphicFrameMkLst>
            <pc:docMk/>
            <pc:sldMk cId="163169703" sldId="277"/>
            <ac:graphicFrameMk id="2" creationId="{2B50A67B-8C4D-A890-55AD-9EEB682327D4}"/>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3" creationId="{405E2F4E-7269-5B35-FEF5-E89E2A23772E}"/>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6" creationId="{61A55B78-F29A-5488-9FFA-2F80449F09FD}"/>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7" creationId="{22A20B5C-CA42-C7E6-9018-7289574D5758}"/>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9" creationId="{BC28E0D1-E666-ECB0-98DE-498310D286D0}"/>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10" creationId="{DB9202A6-4AEB-FDCD-DB61-6FCFC28D8776}"/>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11" creationId="{6BFCEBFB-FE27-BBD3-7434-0248131F1DF8}"/>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12" creationId="{22A07937-7C65-92FD-A1C0-408199B5B9BF}"/>
          </ac:graphicFrameMkLst>
        </pc:graphicFrameChg>
        <pc:graphicFrameChg chg="add mod">
          <ac:chgData name="Edmund Ryan" userId="ff4d3108-fc2b-467a-9bce-8537a42ee52e" providerId="ADAL" clId="{88AA2C57-84A4-4F4F-A1F1-453138892BF0}" dt="2026-04-30T09:46:59.401" v="23"/>
          <ac:graphicFrameMkLst>
            <pc:docMk/>
            <pc:sldMk cId="163169703" sldId="277"/>
            <ac:graphicFrameMk id="13" creationId="{CB1B7AED-077D-0210-5A18-88FED41168DE}"/>
          </ac:graphicFrameMkLst>
        </pc:graphicFrameChg>
      </pc:sldChg>
      <pc:sldChg chg="modSp add mod">
        <pc:chgData name="Edmund Ryan" userId="ff4d3108-fc2b-467a-9bce-8537a42ee52e" providerId="ADAL" clId="{88AA2C57-84A4-4F4F-A1F1-453138892BF0}" dt="2026-04-30T09:56:34.828" v="182" actId="27636"/>
        <pc:sldMkLst>
          <pc:docMk/>
          <pc:sldMk cId="3018315241" sldId="278"/>
        </pc:sldMkLst>
        <pc:spChg chg="mod">
          <ac:chgData name="Edmund Ryan" userId="ff4d3108-fc2b-467a-9bce-8537a42ee52e" providerId="ADAL" clId="{88AA2C57-84A4-4F4F-A1F1-453138892BF0}" dt="2026-04-30T08:32:36.027" v="3"/>
          <ac:spMkLst>
            <pc:docMk/>
            <pc:sldMk cId="3018315241" sldId="278"/>
            <ac:spMk id="4" creationId="{187CCD81-37A5-5228-76B2-D9CF344F73F7}"/>
          </ac:spMkLst>
        </pc:spChg>
        <pc:spChg chg="mod">
          <ac:chgData name="Edmund Ryan" userId="ff4d3108-fc2b-467a-9bce-8537a42ee52e" providerId="ADAL" clId="{88AA2C57-84A4-4F4F-A1F1-453138892BF0}" dt="2026-04-30T09:56:34.828" v="182" actId="27636"/>
          <ac:spMkLst>
            <pc:docMk/>
            <pc:sldMk cId="3018315241" sldId="278"/>
            <ac:spMk id="5" creationId="{2AD2C990-814A-40F1-B46E-F184124E5537}"/>
          </ac:spMkLst>
        </pc:spChg>
      </pc:sldChg>
      <pc:sldChg chg="modSp add mod">
        <pc:chgData name="Edmund Ryan" userId="ff4d3108-fc2b-467a-9bce-8537a42ee52e" providerId="ADAL" clId="{88AA2C57-84A4-4F4F-A1F1-453138892BF0}" dt="2026-04-30T09:51:32.502" v="113"/>
        <pc:sldMkLst>
          <pc:docMk/>
          <pc:sldMk cId="1769245109" sldId="279"/>
        </pc:sldMkLst>
        <pc:spChg chg="mod">
          <ac:chgData name="Edmund Ryan" userId="ff4d3108-fc2b-467a-9bce-8537a42ee52e" providerId="ADAL" clId="{88AA2C57-84A4-4F4F-A1F1-453138892BF0}" dt="2026-04-30T09:48:05.518" v="57" actId="20577"/>
          <ac:spMkLst>
            <pc:docMk/>
            <pc:sldMk cId="1769245109" sldId="279"/>
            <ac:spMk id="4" creationId="{ACBE8A42-6FCC-96A4-483B-9B82C359B7FE}"/>
          </ac:spMkLst>
        </pc:spChg>
        <pc:spChg chg="mod">
          <ac:chgData name="Edmund Ryan" userId="ff4d3108-fc2b-467a-9bce-8537a42ee52e" providerId="ADAL" clId="{88AA2C57-84A4-4F4F-A1F1-453138892BF0}" dt="2026-04-30T09:51:32.502" v="113"/>
          <ac:spMkLst>
            <pc:docMk/>
            <pc:sldMk cId="1769245109" sldId="279"/>
            <ac:spMk id="5" creationId="{B82FBF37-8E59-582B-C552-814CAC3BE148}"/>
          </ac:spMkLst>
        </pc:spChg>
      </pc:sldChg>
      <pc:sldChg chg="modSp add mod">
        <pc:chgData name="Edmund Ryan" userId="ff4d3108-fc2b-467a-9bce-8537a42ee52e" providerId="ADAL" clId="{88AA2C57-84A4-4F4F-A1F1-453138892BF0}" dt="2026-04-30T09:56:29.470" v="180" actId="27636"/>
        <pc:sldMkLst>
          <pc:docMk/>
          <pc:sldMk cId="1021016180" sldId="280"/>
        </pc:sldMkLst>
        <pc:spChg chg="mod">
          <ac:chgData name="Edmund Ryan" userId="ff4d3108-fc2b-467a-9bce-8537a42ee52e" providerId="ADAL" clId="{88AA2C57-84A4-4F4F-A1F1-453138892BF0}" dt="2026-04-30T09:55:20.053" v="147" actId="20577"/>
          <ac:spMkLst>
            <pc:docMk/>
            <pc:sldMk cId="1021016180" sldId="280"/>
            <ac:spMk id="4" creationId="{676FA2D7-A0E3-3AE5-53F3-2195F9EA27F4}"/>
          </ac:spMkLst>
        </pc:spChg>
        <pc:spChg chg="mod">
          <ac:chgData name="Edmund Ryan" userId="ff4d3108-fc2b-467a-9bce-8537a42ee52e" providerId="ADAL" clId="{88AA2C57-84A4-4F4F-A1F1-453138892BF0}" dt="2026-04-30T09:56:29.470" v="180" actId="27636"/>
          <ac:spMkLst>
            <pc:docMk/>
            <pc:sldMk cId="1021016180" sldId="280"/>
            <ac:spMk id="5" creationId="{5CF90C44-8C99-0B79-F089-698C586D515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E2A9E-5133-48F9-AD5A-4C71F5849ABF}" type="datetimeFigureOut">
              <a:rPr lang="en-GB" smtClean="0"/>
              <a:t>30/04/2026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67450-10C0-4942-8CBD-04D7FE6A763E}" type="slidenum">
              <a:rPr lang="en-GB" smtClean="0"/>
              <a:t>‹#›</a:t>
            </a:fld>
            <a:endParaRPr lang="en-GB"/>
          </a:p>
        </p:txBody>
      </p:sp>
    </p:spTree>
    <p:extLst>
      <p:ext uri="{BB962C8B-B14F-4D97-AF65-F5344CB8AC3E}">
        <p14:creationId xmlns:p14="http://schemas.microsoft.com/office/powerpoint/2010/main" val="368389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14;p6">
            <a:extLst>
              <a:ext uri="{FF2B5EF4-FFF2-40B4-BE49-F238E27FC236}">
                <a16:creationId xmlns:a16="http://schemas.microsoft.com/office/drawing/2014/main" id="{1B665B0B-12F6-CAB6-2CF0-9C4B47A417C2}"/>
              </a:ext>
            </a:extLst>
          </p:cNvPr>
          <p:cNvGrpSpPr/>
          <p:nvPr userDrawn="1"/>
        </p:nvGrpSpPr>
        <p:grpSpPr>
          <a:xfrm>
            <a:off x="336000" y="165188"/>
            <a:ext cx="11520000" cy="480000"/>
            <a:chOff x="-4661" y="58157"/>
            <a:chExt cx="9913261" cy="477202"/>
          </a:xfrm>
        </p:grpSpPr>
        <p:sp>
          <p:nvSpPr>
            <p:cNvPr id="8" name="Google Shape;115;p6">
              <a:extLst>
                <a:ext uri="{FF2B5EF4-FFF2-40B4-BE49-F238E27FC236}">
                  <a16:creationId xmlns:a16="http://schemas.microsoft.com/office/drawing/2014/main" id="{4473E9A1-2FC1-90E5-6DFD-8B544668DF7C}"/>
                </a:ext>
              </a:extLst>
            </p:cNvPr>
            <p:cNvSpPr/>
            <p:nvPr/>
          </p:nvSpPr>
          <p:spPr>
            <a:xfrm>
              <a:off x="-4661" y="63983"/>
              <a:ext cx="1767233" cy="465550"/>
            </a:xfrm>
            <a:prstGeom prst="chevron">
              <a:avLst>
                <a:gd name="adj" fmla="val 50000"/>
              </a:avLst>
            </a:prstGeom>
            <a:solidFill>
              <a:srgbClr val="00206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Do Now</a:t>
              </a:r>
              <a:endParaRPr sz="2133"/>
            </a:p>
          </p:txBody>
        </p:sp>
        <p:sp>
          <p:nvSpPr>
            <p:cNvPr id="9" name="Google Shape;116;p6">
              <a:extLst>
                <a:ext uri="{FF2B5EF4-FFF2-40B4-BE49-F238E27FC236}">
                  <a16:creationId xmlns:a16="http://schemas.microsoft.com/office/drawing/2014/main" id="{C1EDA775-7DD1-89B2-AEAB-C40453BD6FCB}"/>
                </a:ext>
              </a:extLst>
            </p:cNvPr>
            <p:cNvSpPr/>
            <p:nvPr/>
          </p:nvSpPr>
          <p:spPr>
            <a:xfrm>
              <a:off x="1637031" y="5815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17;p6">
              <a:extLst>
                <a:ext uri="{FF2B5EF4-FFF2-40B4-BE49-F238E27FC236}">
                  <a16:creationId xmlns:a16="http://schemas.microsoft.com/office/drawing/2014/main" id="{1951D67A-E1C0-B198-6C3E-03697DF1E488}"/>
                </a:ext>
              </a:extLst>
            </p:cNvPr>
            <p:cNvSpPr/>
            <p:nvPr/>
          </p:nvSpPr>
          <p:spPr>
            <a:xfrm>
              <a:off x="3265231" y="6398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18;p6">
              <a:extLst>
                <a:ext uri="{FF2B5EF4-FFF2-40B4-BE49-F238E27FC236}">
                  <a16:creationId xmlns:a16="http://schemas.microsoft.com/office/drawing/2014/main" id="{3D9613D2-F147-3399-D62B-DDFD59CD4C17}"/>
                </a:ext>
              </a:extLst>
            </p:cNvPr>
            <p:cNvSpPr/>
            <p:nvPr/>
          </p:nvSpPr>
          <p:spPr>
            <a:xfrm>
              <a:off x="4893432"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19;p6">
              <a:extLst>
                <a:ext uri="{FF2B5EF4-FFF2-40B4-BE49-F238E27FC236}">
                  <a16:creationId xmlns:a16="http://schemas.microsoft.com/office/drawing/2014/main" id="{443919BC-8BC9-8D55-875A-A18C33FF04B7}"/>
                </a:ext>
              </a:extLst>
            </p:cNvPr>
            <p:cNvSpPr/>
            <p:nvPr/>
          </p:nvSpPr>
          <p:spPr>
            <a:xfrm>
              <a:off x="6521633" y="6980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20;p6">
              <a:extLst>
                <a:ext uri="{FF2B5EF4-FFF2-40B4-BE49-F238E27FC236}">
                  <a16:creationId xmlns:a16="http://schemas.microsoft.com/office/drawing/2014/main" id="{B40E19C0-AD25-7A8D-BB11-2B47D35D1E22}"/>
                </a:ext>
              </a:extLst>
            </p:cNvPr>
            <p:cNvSpPr/>
            <p:nvPr/>
          </p:nvSpPr>
          <p:spPr>
            <a:xfrm>
              <a:off x="8141367" y="6662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70648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3CFC-15C7-9211-C3B4-BF78C0EFD7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CB05971-15E1-1543-0058-CC8687EE62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0ACF413-3F04-AE70-A7FA-D5316F8C46E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62519B5C-49F2-61E9-11A2-B7EB0B798E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E8219-5197-4363-6CD6-A31F3CF614C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3324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B5BA7-97AD-23C4-3A42-F91AF26EC5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6FEFAC-1E3D-1532-9C86-89D94F89076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112C7099-AF8F-1E4C-7ACF-DD0303C6DD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FBAE4A4-47AD-C098-0477-CFC26AD44DB0}"/>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903FD611-9B0B-E5D6-0F6D-AD6CBF0C66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6D81B-3BB0-27AF-DDC1-9E351BD3D225}"/>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849950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A3F3-91D2-7A21-6376-B80D40E9ABE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A15CD88-AD6D-F8DC-A408-CDC02462CF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5CB4209-4B2D-03D9-FF93-D330D1D4C8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E6696B0-5431-52E8-48DA-F6CAE6333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859428F-43A1-729B-D28F-007CA9DD319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E4D4143-2B10-BEDA-6304-BD6DF56A9B6B}"/>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8" name="Footer Placeholder 7">
            <a:extLst>
              <a:ext uri="{FF2B5EF4-FFF2-40B4-BE49-F238E27FC236}">
                <a16:creationId xmlns:a16="http://schemas.microsoft.com/office/drawing/2014/main" id="{1F235CA3-5A8F-8429-A8E3-CC1F7EB101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61A75F-5BED-1726-B2BA-1AB8DCB594CC}"/>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3482323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B451-BFCD-0FE3-8A6E-4CFAAA0BD64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A19D60A-61E9-B67F-3111-B0D1CC31F40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4" name="Footer Placeholder 3">
            <a:extLst>
              <a:ext uri="{FF2B5EF4-FFF2-40B4-BE49-F238E27FC236}">
                <a16:creationId xmlns:a16="http://schemas.microsoft.com/office/drawing/2014/main" id="{9AA7CA13-6EA8-1B9F-FC84-C048857D65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98A458-6AA8-1FBB-C635-A377E9D98EAF}"/>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5225952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1C224C-0AEA-DA94-1697-E33819D19084}"/>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3" name="Footer Placeholder 2">
            <a:extLst>
              <a:ext uri="{FF2B5EF4-FFF2-40B4-BE49-F238E27FC236}">
                <a16:creationId xmlns:a16="http://schemas.microsoft.com/office/drawing/2014/main" id="{72E02916-961F-2055-5B18-F5C0E7EA75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A927FA-CD58-E2DF-26A7-0DC20D25291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162057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0950B-A69C-AC8C-43C9-138F9A403B3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2749ECE-3981-F217-18F4-FA317E4884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558F2269-4C78-D324-222F-C72F4F7C34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3EA4090-3E59-6449-684F-83F993B8CF7A}"/>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246F4EC1-0E9E-9C23-9347-36D15CFCFC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EC1C08-1383-9580-8441-E34AA0B7177A}"/>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398369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12F5D-9A5F-6D3A-B06E-ABB08C5E5D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124AE68-96EC-C2F6-A4FF-4D5D29807B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FBE8D6-791C-3BA6-590A-3CA62D69DA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0D8820-C772-90EF-2FB4-EF6B55914F20}"/>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6" name="Footer Placeholder 5">
            <a:extLst>
              <a:ext uri="{FF2B5EF4-FFF2-40B4-BE49-F238E27FC236}">
                <a16:creationId xmlns:a16="http://schemas.microsoft.com/office/drawing/2014/main" id="{CC378C8E-B29A-0ABE-1F20-EED733F2D3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F9B1AF-BC02-3D37-DF1A-B5E35260CAE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24993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898C2-3F7F-3CAB-E1A2-D7B2BABF3DA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56ED05B-2D6C-2C73-1845-4A4BEE70866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DCFB5C-A0AD-6D1A-0A73-2AA2BAD5A63A}"/>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3ABDD119-08AD-FD7F-DD53-77E063F501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E4021-8F33-4716-B2E1-6DCF9C9ADF93}"/>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57511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758BF4-3237-A556-4493-14EFFE5096C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6ACD28F-67C5-7572-A59B-AFFEC5BC8B7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33729B-FD73-56D4-CCB5-1DDCEC87A219}"/>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CDEFFC45-289C-7BB3-99D6-EADA6F217F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E308E6-5BF5-EE91-EDD8-D981FE3549B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2446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21;p6">
            <a:extLst>
              <a:ext uri="{FF2B5EF4-FFF2-40B4-BE49-F238E27FC236}">
                <a16:creationId xmlns:a16="http://schemas.microsoft.com/office/drawing/2014/main" id="{6874A01A-694C-0958-93F8-3B62FE1A3299}"/>
              </a:ext>
            </a:extLst>
          </p:cNvPr>
          <p:cNvGrpSpPr/>
          <p:nvPr userDrawn="1"/>
        </p:nvGrpSpPr>
        <p:grpSpPr>
          <a:xfrm>
            <a:off x="336000" y="136524"/>
            <a:ext cx="11520000" cy="480000"/>
            <a:chOff x="8830" y="766369"/>
            <a:chExt cx="9899770" cy="477202"/>
          </a:xfrm>
        </p:grpSpPr>
        <p:sp>
          <p:nvSpPr>
            <p:cNvPr id="15" name="Google Shape;122;p6">
              <a:extLst>
                <a:ext uri="{FF2B5EF4-FFF2-40B4-BE49-F238E27FC236}">
                  <a16:creationId xmlns:a16="http://schemas.microsoft.com/office/drawing/2014/main" id="{60BFD448-2584-A79E-354E-F5BB282B0766}"/>
                </a:ext>
              </a:extLst>
            </p:cNvPr>
            <p:cNvSpPr/>
            <p:nvPr/>
          </p:nvSpPr>
          <p:spPr>
            <a:xfrm>
              <a:off x="8830" y="766370"/>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23;p6">
              <a:extLst>
                <a:ext uri="{FF2B5EF4-FFF2-40B4-BE49-F238E27FC236}">
                  <a16:creationId xmlns:a16="http://schemas.microsoft.com/office/drawing/2014/main" id="{34B335C3-E993-9FE8-8676-B665387E608E}"/>
                </a:ext>
              </a:extLst>
            </p:cNvPr>
            <p:cNvSpPr/>
            <p:nvPr/>
          </p:nvSpPr>
          <p:spPr>
            <a:xfrm>
              <a:off x="1637031" y="766369"/>
              <a:ext cx="1767233" cy="465550"/>
            </a:xfrm>
            <a:prstGeom prst="chevron">
              <a:avLst>
                <a:gd name="adj" fmla="val 50000"/>
              </a:avLst>
            </a:prstGeom>
            <a:solidFill>
              <a:schemeClr val="accent6"/>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Engage</a:t>
              </a:r>
              <a:endParaRPr sz="2133"/>
            </a:p>
          </p:txBody>
        </p:sp>
        <p:sp>
          <p:nvSpPr>
            <p:cNvPr id="17" name="Google Shape;124;p6">
              <a:extLst>
                <a:ext uri="{FF2B5EF4-FFF2-40B4-BE49-F238E27FC236}">
                  <a16:creationId xmlns:a16="http://schemas.microsoft.com/office/drawing/2014/main" id="{F45546BB-467C-F9D9-E34D-F379876139F4}"/>
                </a:ext>
              </a:extLst>
            </p:cNvPr>
            <p:cNvSpPr/>
            <p:nvPr/>
          </p:nvSpPr>
          <p:spPr>
            <a:xfrm>
              <a:off x="3265231" y="77219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25;p6">
              <a:extLst>
                <a:ext uri="{FF2B5EF4-FFF2-40B4-BE49-F238E27FC236}">
                  <a16:creationId xmlns:a16="http://schemas.microsoft.com/office/drawing/2014/main" id="{86244906-9FD1-46EA-F31B-AE4F8030D957}"/>
                </a:ext>
              </a:extLst>
            </p:cNvPr>
            <p:cNvSpPr/>
            <p:nvPr/>
          </p:nvSpPr>
          <p:spPr>
            <a:xfrm>
              <a:off x="4893432"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26;p6">
              <a:extLst>
                <a:ext uri="{FF2B5EF4-FFF2-40B4-BE49-F238E27FC236}">
                  <a16:creationId xmlns:a16="http://schemas.microsoft.com/office/drawing/2014/main" id="{729344F6-0A5A-E350-DAA5-E0E671B251AD}"/>
                </a:ext>
              </a:extLst>
            </p:cNvPr>
            <p:cNvSpPr/>
            <p:nvPr/>
          </p:nvSpPr>
          <p:spPr>
            <a:xfrm>
              <a:off x="6521633" y="77802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27;p6">
              <a:extLst>
                <a:ext uri="{FF2B5EF4-FFF2-40B4-BE49-F238E27FC236}">
                  <a16:creationId xmlns:a16="http://schemas.microsoft.com/office/drawing/2014/main" id="{D437D3FB-A07D-32A7-DCE7-16F4A21FA289}"/>
                </a:ext>
              </a:extLst>
            </p:cNvPr>
            <p:cNvSpPr/>
            <p:nvPr/>
          </p:nvSpPr>
          <p:spPr>
            <a:xfrm>
              <a:off x="8141367" y="77483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578701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28;p6">
            <a:extLst>
              <a:ext uri="{FF2B5EF4-FFF2-40B4-BE49-F238E27FC236}">
                <a16:creationId xmlns:a16="http://schemas.microsoft.com/office/drawing/2014/main" id="{5E41DCA2-BADB-5C5B-215C-5CA6C5FE830A}"/>
              </a:ext>
            </a:extLst>
          </p:cNvPr>
          <p:cNvGrpSpPr/>
          <p:nvPr userDrawn="1"/>
        </p:nvGrpSpPr>
        <p:grpSpPr>
          <a:xfrm>
            <a:off x="336000" y="136524"/>
            <a:ext cx="11520000" cy="480000"/>
            <a:chOff x="8830" y="1525846"/>
            <a:chExt cx="9899770" cy="477202"/>
          </a:xfrm>
        </p:grpSpPr>
        <p:sp>
          <p:nvSpPr>
            <p:cNvPr id="8" name="Google Shape;129;p6">
              <a:extLst>
                <a:ext uri="{FF2B5EF4-FFF2-40B4-BE49-F238E27FC236}">
                  <a16:creationId xmlns:a16="http://schemas.microsoft.com/office/drawing/2014/main" id="{1AECFD4D-1228-CB4F-28F8-660EB8542F00}"/>
                </a:ext>
              </a:extLst>
            </p:cNvPr>
            <p:cNvSpPr/>
            <p:nvPr/>
          </p:nvSpPr>
          <p:spPr>
            <a:xfrm>
              <a:off x="8830" y="152584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30;p6">
              <a:extLst>
                <a:ext uri="{FF2B5EF4-FFF2-40B4-BE49-F238E27FC236}">
                  <a16:creationId xmlns:a16="http://schemas.microsoft.com/office/drawing/2014/main" id="{53EE3C96-ABD9-F725-ACC8-F2833C4933ED}"/>
                </a:ext>
              </a:extLst>
            </p:cNvPr>
            <p:cNvSpPr/>
            <p:nvPr/>
          </p:nvSpPr>
          <p:spPr>
            <a:xfrm>
              <a:off x="1637031" y="152584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31;p6">
              <a:extLst>
                <a:ext uri="{FF2B5EF4-FFF2-40B4-BE49-F238E27FC236}">
                  <a16:creationId xmlns:a16="http://schemas.microsoft.com/office/drawing/2014/main" id="{0BB6A4ED-7125-8B1D-C2A4-C8C9CD2F9102}"/>
                </a:ext>
              </a:extLst>
            </p:cNvPr>
            <p:cNvSpPr/>
            <p:nvPr/>
          </p:nvSpPr>
          <p:spPr>
            <a:xfrm>
              <a:off x="3265231" y="1531672"/>
              <a:ext cx="1767233" cy="465550"/>
            </a:xfrm>
            <a:prstGeom prst="chevron">
              <a:avLst>
                <a:gd name="adj" fmla="val 50000"/>
              </a:avLst>
            </a:prstGeom>
            <a:solidFill>
              <a:srgbClr val="FFC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Learn</a:t>
              </a:r>
              <a:endParaRPr sz="2133"/>
            </a:p>
          </p:txBody>
        </p:sp>
        <p:sp>
          <p:nvSpPr>
            <p:cNvPr id="11" name="Google Shape;132;p6">
              <a:extLst>
                <a:ext uri="{FF2B5EF4-FFF2-40B4-BE49-F238E27FC236}">
                  <a16:creationId xmlns:a16="http://schemas.microsoft.com/office/drawing/2014/main" id="{C85436C4-DC30-B1E6-0A36-6DC85977CE81}"/>
                </a:ext>
              </a:extLst>
            </p:cNvPr>
            <p:cNvSpPr/>
            <p:nvPr/>
          </p:nvSpPr>
          <p:spPr>
            <a:xfrm>
              <a:off x="4893432"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33;p6">
              <a:extLst>
                <a:ext uri="{FF2B5EF4-FFF2-40B4-BE49-F238E27FC236}">
                  <a16:creationId xmlns:a16="http://schemas.microsoft.com/office/drawing/2014/main" id="{0D50BCA1-885F-5A31-39DE-B61257171D34}"/>
                </a:ext>
              </a:extLst>
            </p:cNvPr>
            <p:cNvSpPr/>
            <p:nvPr/>
          </p:nvSpPr>
          <p:spPr>
            <a:xfrm>
              <a:off x="6521633" y="153749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13" name="Google Shape;134;p6">
              <a:extLst>
                <a:ext uri="{FF2B5EF4-FFF2-40B4-BE49-F238E27FC236}">
                  <a16:creationId xmlns:a16="http://schemas.microsoft.com/office/drawing/2014/main" id="{1883A201-B702-EA97-4EBD-E89DFBBF6250}"/>
                </a:ext>
              </a:extLst>
            </p:cNvPr>
            <p:cNvSpPr/>
            <p:nvPr/>
          </p:nvSpPr>
          <p:spPr>
            <a:xfrm>
              <a:off x="8141367" y="153431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92133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lvl1pPr>
              <a:defRPr b="1"/>
            </a:lvl1pPr>
          </a:lstStyle>
          <a:p>
            <a:r>
              <a:rPr lang="en-GB" dirty="0"/>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35;p6">
            <a:extLst>
              <a:ext uri="{FF2B5EF4-FFF2-40B4-BE49-F238E27FC236}">
                <a16:creationId xmlns:a16="http://schemas.microsoft.com/office/drawing/2014/main" id="{17E4789B-50FD-A9FF-58F0-66BEFA6FFAB0}"/>
              </a:ext>
            </a:extLst>
          </p:cNvPr>
          <p:cNvGrpSpPr/>
          <p:nvPr userDrawn="1"/>
        </p:nvGrpSpPr>
        <p:grpSpPr>
          <a:xfrm>
            <a:off x="336000" y="136524"/>
            <a:ext cx="11520000" cy="480000"/>
            <a:chOff x="8830" y="2273671"/>
            <a:chExt cx="9899770" cy="477202"/>
          </a:xfrm>
        </p:grpSpPr>
        <p:sp>
          <p:nvSpPr>
            <p:cNvPr id="15" name="Google Shape;136;p6">
              <a:extLst>
                <a:ext uri="{FF2B5EF4-FFF2-40B4-BE49-F238E27FC236}">
                  <a16:creationId xmlns:a16="http://schemas.microsoft.com/office/drawing/2014/main" id="{1CCDB60B-B0F4-0491-B085-2BA0A1E8F674}"/>
                </a:ext>
              </a:extLst>
            </p:cNvPr>
            <p:cNvSpPr/>
            <p:nvPr/>
          </p:nvSpPr>
          <p:spPr>
            <a:xfrm>
              <a:off x="8830" y="227367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37;p6">
              <a:extLst>
                <a:ext uri="{FF2B5EF4-FFF2-40B4-BE49-F238E27FC236}">
                  <a16:creationId xmlns:a16="http://schemas.microsoft.com/office/drawing/2014/main" id="{0B183A4F-DFBC-3962-2D51-3BAFFCC5ACF7}"/>
                </a:ext>
              </a:extLst>
            </p:cNvPr>
            <p:cNvSpPr/>
            <p:nvPr/>
          </p:nvSpPr>
          <p:spPr>
            <a:xfrm>
              <a:off x="1637031" y="2273671"/>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38;p6">
              <a:extLst>
                <a:ext uri="{FF2B5EF4-FFF2-40B4-BE49-F238E27FC236}">
                  <a16:creationId xmlns:a16="http://schemas.microsoft.com/office/drawing/2014/main" id="{3E68A69C-6502-4344-209C-033D75738FA8}"/>
                </a:ext>
              </a:extLst>
            </p:cNvPr>
            <p:cNvSpPr/>
            <p:nvPr/>
          </p:nvSpPr>
          <p:spPr>
            <a:xfrm>
              <a:off x="3265231" y="227949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39;p6">
              <a:extLst>
                <a:ext uri="{FF2B5EF4-FFF2-40B4-BE49-F238E27FC236}">
                  <a16:creationId xmlns:a16="http://schemas.microsoft.com/office/drawing/2014/main" id="{56E45A52-4C7E-FC6F-ED5A-02912D9FC17D}"/>
                </a:ext>
              </a:extLst>
            </p:cNvPr>
            <p:cNvSpPr/>
            <p:nvPr/>
          </p:nvSpPr>
          <p:spPr>
            <a:xfrm>
              <a:off x="4893432" y="2285323"/>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Build</a:t>
              </a:r>
              <a:endParaRPr sz="2133"/>
            </a:p>
          </p:txBody>
        </p:sp>
        <p:sp>
          <p:nvSpPr>
            <p:cNvPr id="19" name="Google Shape;140;p6">
              <a:extLst>
                <a:ext uri="{FF2B5EF4-FFF2-40B4-BE49-F238E27FC236}">
                  <a16:creationId xmlns:a16="http://schemas.microsoft.com/office/drawing/2014/main" id="{9A077AE6-102E-103C-6294-8728AE4A305E}"/>
                </a:ext>
              </a:extLst>
            </p:cNvPr>
            <p:cNvSpPr/>
            <p:nvPr/>
          </p:nvSpPr>
          <p:spPr>
            <a:xfrm>
              <a:off x="6521633" y="228532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41;p6">
              <a:extLst>
                <a:ext uri="{FF2B5EF4-FFF2-40B4-BE49-F238E27FC236}">
                  <a16:creationId xmlns:a16="http://schemas.microsoft.com/office/drawing/2014/main" id="{C6B0E8FA-38F2-6440-B012-65307A6562D9}"/>
                </a:ext>
              </a:extLst>
            </p:cNvPr>
            <p:cNvSpPr/>
            <p:nvPr/>
          </p:nvSpPr>
          <p:spPr>
            <a:xfrm>
              <a:off x="8141367" y="2282138"/>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108519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7" name="Google Shape;142;p6">
            <a:extLst>
              <a:ext uri="{FF2B5EF4-FFF2-40B4-BE49-F238E27FC236}">
                <a16:creationId xmlns:a16="http://schemas.microsoft.com/office/drawing/2014/main" id="{41F7CFF2-F89B-CB9D-78F4-09D35058F2A3}"/>
              </a:ext>
            </a:extLst>
          </p:cNvPr>
          <p:cNvGrpSpPr/>
          <p:nvPr userDrawn="1"/>
        </p:nvGrpSpPr>
        <p:grpSpPr>
          <a:xfrm>
            <a:off x="336000" y="128591"/>
            <a:ext cx="11520000" cy="480000"/>
            <a:chOff x="34079" y="5472486"/>
            <a:chExt cx="9899770" cy="477203"/>
          </a:xfrm>
        </p:grpSpPr>
        <p:sp>
          <p:nvSpPr>
            <p:cNvPr id="8" name="Google Shape;143;p6">
              <a:extLst>
                <a:ext uri="{FF2B5EF4-FFF2-40B4-BE49-F238E27FC236}">
                  <a16:creationId xmlns:a16="http://schemas.microsoft.com/office/drawing/2014/main" id="{49851A63-A104-06EE-4011-275F0C72EC8A}"/>
                </a:ext>
              </a:extLst>
            </p:cNvPr>
            <p:cNvSpPr/>
            <p:nvPr/>
          </p:nvSpPr>
          <p:spPr>
            <a:xfrm>
              <a:off x="34079" y="5472487"/>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9" name="Google Shape;144;p6">
              <a:extLst>
                <a:ext uri="{FF2B5EF4-FFF2-40B4-BE49-F238E27FC236}">
                  <a16:creationId xmlns:a16="http://schemas.microsoft.com/office/drawing/2014/main" id="{0D192909-BCFF-CAE2-9A75-A58AF1087900}"/>
                </a:ext>
              </a:extLst>
            </p:cNvPr>
            <p:cNvSpPr/>
            <p:nvPr/>
          </p:nvSpPr>
          <p:spPr>
            <a:xfrm>
              <a:off x="1662280" y="5472486"/>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0" name="Google Shape;145;p6">
              <a:extLst>
                <a:ext uri="{FF2B5EF4-FFF2-40B4-BE49-F238E27FC236}">
                  <a16:creationId xmlns:a16="http://schemas.microsoft.com/office/drawing/2014/main" id="{376FC28D-A711-3BBA-70F0-2262041E3684}"/>
                </a:ext>
              </a:extLst>
            </p:cNvPr>
            <p:cNvSpPr/>
            <p:nvPr/>
          </p:nvSpPr>
          <p:spPr>
            <a:xfrm>
              <a:off x="3290480" y="5478312"/>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1" name="Google Shape;146;p6">
              <a:extLst>
                <a:ext uri="{FF2B5EF4-FFF2-40B4-BE49-F238E27FC236}">
                  <a16:creationId xmlns:a16="http://schemas.microsoft.com/office/drawing/2014/main" id="{A3AC2759-F94E-5FC8-E47C-418FD2D01B7E}"/>
                </a:ext>
              </a:extLst>
            </p:cNvPr>
            <p:cNvSpPr/>
            <p:nvPr/>
          </p:nvSpPr>
          <p:spPr>
            <a:xfrm>
              <a:off x="4918681" y="548413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2" name="Google Shape;147;p6">
              <a:extLst>
                <a:ext uri="{FF2B5EF4-FFF2-40B4-BE49-F238E27FC236}">
                  <a16:creationId xmlns:a16="http://schemas.microsoft.com/office/drawing/2014/main" id="{7EEC701E-1002-1F61-9DB0-DB8E603063EE}"/>
                </a:ext>
              </a:extLst>
            </p:cNvPr>
            <p:cNvSpPr/>
            <p:nvPr/>
          </p:nvSpPr>
          <p:spPr>
            <a:xfrm>
              <a:off x="6546882" y="5484139"/>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Apply</a:t>
              </a:r>
              <a:endParaRPr sz="2133"/>
            </a:p>
          </p:txBody>
        </p:sp>
        <p:sp>
          <p:nvSpPr>
            <p:cNvPr id="13" name="Google Shape;148;p6">
              <a:extLst>
                <a:ext uri="{FF2B5EF4-FFF2-40B4-BE49-F238E27FC236}">
                  <a16:creationId xmlns:a16="http://schemas.microsoft.com/office/drawing/2014/main" id="{FB0D2D8A-2FF0-85BD-2178-7AB5B003B9F8}"/>
                </a:ext>
              </a:extLst>
            </p:cNvPr>
            <p:cNvSpPr/>
            <p:nvPr/>
          </p:nvSpPr>
          <p:spPr>
            <a:xfrm>
              <a:off x="8166616" y="54809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068698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Build</a:t>
              </a:r>
              <a:endParaRPr sz="2133"/>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Apply</a:t>
              </a:r>
              <a:endParaRPr sz="2133"/>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3458836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7DA88-141B-604B-BAF4-362FB455D5C9}"/>
              </a:ext>
            </a:extLst>
          </p:cNvPr>
          <p:cNvSpPr>
            <a:spLocks noGrp="1"/>
          </p:cNvSpPr>
          <p:nvPr>
            <p:ph type="title"/>
          </p:nvPr>
        </p:nvSpPr>
        <p:spPr>
          <a:xfrm>
            <a:off x="838200" y="743743"/>
            <a:ext cx="10515600" cy="1325563"/>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FB5B4248-5761-F19C-CC67-02284B7741E3}"/>
              </a:ext>
            </a:extLst>
          </p:cNvPr>
          <p:cNvSpPr>
            <a:spLocks noGrp="1"/>
          </p:cNvSpPr>
          <p:nvPr>
            <p:ph idx="1"/>
          </p:nvPr>
        </p:nvSpPr>
        <p:spPr>
          <a:xfrm>
            <a:off x="838200" y="2158999"/>
            <a:ext cx="10515600" cy="401796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C2EF08D-BB42-8EA6-AAC0-5471D3B9253E}"/>
              </a:ext>
            </a:extLst>
          </p:cNvPr>
          <p:cNvSpPr>
            <a:spLocks noGrp="1"/>
          </p:cNvSpPr>
          <p:nvPr>
            <p:ph type="dt" sz="half" idx="10"/>
          </p:nvPr>
        </p:nvSpPr>
        <p:spPr/>
        <p:txBody>
          <a:bodyPr/>
          <a:lstStyle/>
          <a:p>
            <a:fld id="{7C022491-0CCB-41E0-8CE7-ED003F239CED}" type="datetimeFigureOut">
              <a:rPr lang="en-GB" smtClean="0"/>
              <a:t>30/04/2026</a:t>
            </a:fld>
            <a:endParaRPr lang="en-GB"/>
          </a:p>
        </p:txBody>
      </p:sp>
      <p:sp>
        <p:nvSpPr>
          <p:cNvPr id="5" name="Footer Placeholder 4">
            <a:extLst>
              <a:ext uri="{FF2B5EF4-FFF2-40B4-BE49-F238E27FC236}">
                <a16:creationId xmlns:a16="http://schemas.microsoft.com/office/drawing/2014/main" id="{9C1F3ABB-FF77-21A4-56EA-30A4D866A3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7D704-C434-74B3-49B2-5AD982AAE3A9}"/>
              </a:ext>
            </a:extLst>
          </p:cNvPr>
          <p:cNvSpPr>
            <a:spLocks noGrp="1"/>
          </p:cNvSpPr>
          <p:nvPr>
            <p:ph type="sldNum" sz="quarter" idx="12"/>
          </p:nvPr>
        </p:nvSpPr>
        <p:spPr/>
        <p:txBody>
          <a:bodyPr/>
          <a:lstStyle/>
          <a:p>
            <a:fld id="{07A51D78-1607-4B91-A812-18BB32BBB6F5}" type="slidenum">
              <a:rPr lang="en-GB" smtClean="0"/>
              <a:t>‹#›</a:t>
            </a:fld>
            <a:endParaRPr lang="en-GB"/>
          </a:p>
        </p:txBody>
      </p:sp>
      <p:grpSp>
        <p:nvGrpSpPr>
          <p:cNvPr id="14" name="Google Shape;149;p6">
            <a:extLst>
              <a:ext uri="{FF2B5EF4-FFF2-40B4-BE49-F238E27FC236}">
                <a16:creationId xmlns:a16="http://schemas.microsoft.com/office/drawing/2014/main" id="{EDF08656-678F-06AA-1574-12AC27A1F87D}"/>
              </a:ext>
            </a:extLst>
          </p:cNvPr>
          <p:cNvGrpSpPr/>
          <p:nvPr userDrawn="1"/>
        </p:nvGrpSpPr>
        <p:grpSpPr>
          <a:xfrm>
            <a:off x="336000" y="136524"/>
            <a:ext cx="11520000" cy="480000"/>
            <a:chOff x="8830" y="3788353"/>
            <a:chExt cx="9899770" cy="477202"/>
          </a:xfrm>
        </p:grpSpPr>
        <p:sp>
          <p:nvSpPr>
            <p:cNvPr id="15" name="Google Shape;150;p6">
              <a:extLst>
                <a:ext uri="{FF2B5EF4-FFF2-40B4-BE49-F238E27FC236}">
                  <a16:creationId xmlns:a16="http://schemas.microsoft.com/office/drawing/2014/main" id="{E14A9DD1-5D88-061B-CBE4-D10AD37E8C50}"/>
                </a:ext>
              </a:extLst>
            </p:cNvPr>
            <p:cNvSpPr/>
            <p:nvPr/>
          </p:nvSpPr>
          <p:spPr>
            <a:xfrm>
              <a:off x="8830" y="3788354"/>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Do Now</a:t>
              </a:r>
              <a:endParaRPr sz="2133"/>
            </a:p>
          </p:txBody>
        </p:sp>
        <p:sp>
          <p:nvSpPr>
            <p:cNvPr id="16" name="Google Shape;151;p6">
              <a:extLst>
                <a:ext uri="{FF2B5EF4-FFF2-40B4-BE49-F238E27FC236}">
                  <a16:creationId xmlns:a16="http://schemas.microsoft.com/office/drawing/2014/main" id="{4CB79869-32B4-E532-92E9-AB9C1E83FFF7}"/>
                </a:ext>
              </a:extLst>
            </p:cNvPr>
            <p:cNvSpPr/>
            <p:nvPr/>
          </p:nvSpPr>
          <p:spPr>
            <a:xfrm>
              <a:off x="1637031" y="3788353"/>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Engage</a:t>
              </a:r>
              <a:endParaRPr sz="2133"/>
            </a:p>
          </p:txBody>
        </p:sp>
        <p:sp>
          <p:nvSpPr>
            <p:cNvPr id="17" name="Google Shape;152;p6">
              <a:extLst>
                <a:ext uri="{FF2B5EF4-FFF2-40B4-BE49-F238E27FC236}">
                  <a16:creationId xmlns:a16="http://schemas.microsoft.com/office/drawing/2014/main" id="{821906CC-359E-C69C-737C-CD48609B1FA9}"/>
                </a:ext>
              </a:extLst>
            </p:cNvPr>
            <p:cNvSpPr/>
            <p:nvPr/>
          </p:nvSpPr>
          <p:spPr>
            <a:xfrm>
              <a:off x="3265231" y="3794179"/>
              <a:ext cx="1767233" cy="465550"/>
            </a:xfrm>
            <a:prstGeom prst="chevron">
              <a:avLst>
                <a:gd name="adj" fmla="val 50000"/>
              </a:avLst>
            </a:prstGeom>
            <a:solidFill>
              <a:srgbClr val="A5A5A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7F7F7F"/>
                  </a:solidFill>
                  <a:latin typeface="Century Gothic"/>
                  <a:ea typeface="Century Gothic"/>
                  <a:cs typeface="Century Gothic"/>
                  <a:sym typeface="Century Gothic"/>
                </a:rPr>
                <a:t>Learn</a:t>
              </a:r>
              <a:endParaRPr sz="2133"/>
            </a:p>
          </p:txBody>
        </p:sp>
        <p:sp>
          <p:nvSpPr>
            <p:cNvPr id="18" name="Google Shape;153;p6">
              <a:extLst>
                <a:ext uri="{FF2B5EF4-FFF2-40B4-BE49-F238E27FC236}">
                  <a16:creationId xmlns:a16="http://schemas.microsoft.com/office/drawing/2014/main" id="{0C293C7E-803C-13C8-F0A2-A99812830AE1}"/>
                </a:ext>
              </a:extLst>
            </p:cNvPr>
            <p:cNvSpPr/>
            <p:nvPr/>
          </p:nvSpPr>
          <p:spPr>
            <a:xfrm>
              <a:off x="4893432" y="3800005"/>
              <a:ext cx="1767233" cy="465550"/>
            </a:xfrm>
            <a:prstGeom prst="chevron">
              <a:avLst>
                <a:gd name="adj" fmla="val 50000"/>
              </a:avLst>
            </a:prstGeom>
            <a:solidFill>
              <a:schemeClr val="accent2"/>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Build</a:t>
              </a:r>
              <a:endParaRPr sz="2133" dirty="0">
                <a:solidFill>
                  <a:schemeClr val="bg1"/>
                </a:solidFill>
              </a:endParaRPr>
            </a:p>
          </p:txBody>
        </p:sp>
        <p:sp>
          <p:nvSpPr>
            <p:cNvPr id="19" name="Google Shape;154;p6">
              <a:extLst>
                <a:ext uri="{FF2B5EF4-FFF2-40B4-BE49-F238E27FC236}">
                  <a16:creationId xmlns:a16="http://schemas.microsoft.com/office/drawing/2014/main" id="{FBA27647-010A-7A96-A128-F007A1D27A1F}"/>
                </a:ext>
              </a:extLst>
            </p:cNvPr>
            <p:cNvSpPr/>
            <p:nvPr/>
          </p:nvSpPr>
          <p:spPr>
            <a:xfrm>
              <a:off x="6521633" y="3800005"/>
              <a:ext cx="1767233" cy="465550"/>
            </a:xfrm>
            <a:prstGeom prst="chevron">
              <a:avLst>
                <a:gd name="adj" fmla="val 50000"/>
              </a:avLst>
            </a:prstGeom>
            <a:solidFill>
              <a:srgbClr val="FF0000"/>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dirty="0">
                  <a:solidFill>
                    <a:schemeClr val="bg1"/>
                  </a:solidFill>
                  <a:latin typeface="Century Gothic"/>
                  <a:ea typeface="Century Gothic"/>
                  <a:cs typeface="Century Gothic"/>
                  <a:sym typeface="Century Gothic"/>
                </a:rPr>
                <a:t>Apply</a:t>
              </a:r>
              <a:endParaRPr sz="2133" dirty="0">
                <a:solidFill>
                  <a:schemeClr val="bg1"/>
                </a:solidFill>
              </a:endParaRPr>
            </a:p>
          </p:txBody>
        </p:sp>
        <p:sp>
          <p:nvSpPr>
            <p:cNvPr id="20" name="Google Shape;155;p6">
              <a:extLst>
                <a:ext uri="{FF2B5EF4-FFF2-40B4-BE49-F238E27FC236}">
                  <a16:creationId xmlns:a16="http://schemas.microsoft.com/office/drawing/2014/main" id="{D6CE20A1-49DD-7DA5-5FEF-848AB74FDF0F}"/>
                </a:ext>
              </a:extLst>
            </p:cNvPr>
            <p:cNvSpPr/>
            <p:nvPr/>
          </p:nvSpPr>
          <p:spPr>
            <a:xfrm>
              <a:off x="8141367" y="3796820"/>
              <a:ext cx="1767233" cy="465550"/>
            </a:xfrm>
            <a:prstGeom prst="chevron">
              <a:avLst>
                <a:gd name="adj" fmla="val 50000"/>
              </a:avLst>
            </a:prstGeom>
            <a:solidFill>
              <a:schemeClr val="accent5"/>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GB" sz="2667" b="1">
                  <a:solidFill>
                    <a:srgbClr val="F2F2F2"/>
                  </a:solidFill>
                  <a:latin typeface="Century Gothic"/>
                  <a:ea typeface="Century Gothic"/>
                  <a:cs typeface="Century Gothic"/>
                  <a:sym typeface="Century Gothic"/>
                </a:rPr>
                <a:t>Review</a:t>
              </a:r>
              <a:endParaRPr sz="2133"/>
            </a:p>
          </p:txBody>
        </p:sp>
      </p:grpSp>
    </p:spTree>
    <p:extLst>
      <p:ext uri="{BB962C8B-B14F-4D97-AF65-F5344CB8AC3E}">
        <p14:creationId xmlns:p14="http://schemas.microsoft.com/office/powerpoint/2010/main" val="683593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EC91-AADF-6625-8272-426D9ABC80F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62E1320-783D-F7F6-8099-EC8E95C81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3F53163-38FD-3062-58CB-D614BCB25187}"/>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61796635-4264-D283-3C8F-D0CAA78259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E7036-7779-7E36-9109-458B3D59B8D7}"/>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199091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528FC-CD0A-4EB8-65E5-700CAC8DA07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36C27B6-6BDA-86D0-135E-71B3605DB95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3D1709D-F10C-5CB1-D490-EA888A8D829D}"/>
              </a:ext>
            </a:extLst>
          </p:cNvPr>
          <p:cNvSpPr>
            <a:spLocks noGrp="1"/>
          </p:cNvSpPr>
          <p:nvPr>
            <p:ph type="dt" sz="half" idx="10"/>
          </p:nvPr>
        </p:nvSpPr>
        <p:spPr/>
        <p:txBody>
          <a:body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4D1A89C1-D174-7E85-83D3-651DFF015A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E48AD-CB28-6FDD-6299-372AEF992196}"/>
              </a:ext>
            </a:extLst>
          </p:cNvPr>
          <p:cNvSpPr>
            <a:spLocks noGrp="1"/>
          </p:cNvSpPr>
          <p:nvPr>
            <p:ph type="sldNum" sz="quarter" idx="12"/>
          </p:nvPr>
        </p:nvSpPr>
        <p:spPr/>
        <p:txBody>
          <a:bodyPr/>
          <a:lstStyle/>
          <a:p>
            <a:fld id="{599A6947-E55F-4C28-8767-CDA831657E7F}" type="slidenum">
              <a:rPr lang="en-GB" smtClean="0"/>
              <a:t>‹#›</a:t>
            </a:fld>
            <a:endParaRPr lang="en-GB"/>
          </a:p>
        </p:txBody>
      </p:sp>
    </p:spTree>
    <p:extLst>
      <p:ext uri="{BB962C8B-B14F-4D97-AF65-F5344CB8AC3E}">
        <p14:creationId xmlns:p14="http://schemas.microsoft.com/office/powerpoint/2010/main" val="24185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CE23B4-D35E-449F-F306-B1FCD6314D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C4B6B0B-218F-983A-F70C-9A9EC5948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08A7BBE-E88B-1475-F7CB-BE1916D318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BEFD4-E1DD-4B34-B579-29CBE35EA8AB}" type="datetimeFigureOut">
              <a:rPr lang="en-GB" smtClean="0"/>
              <a:t>30/04/2026</a:t>
            </a:fld>
            <a:endParaRPr lang="en-GB"/>
          </a:p>
        </p:txBody>
      </p:sp>
      <p:sp>
        <p:nvSpPr>
          <p:cNvPr id="5" name="Footer Placeholder 4">
            <a:extLst>
              <a:ext uri="{FF2B5EF4-FFF2-40B4-BE49-F238E27FC236}">
                <a16:creationId xmlns:a16="http://schemas.microsoft.com/office/drawing/2014/main" id="{DDBC32CD-C6A4-5249-362F-0D43202687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7CB7A2-9C9C-D3E3-F3EA-898F6BAA5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A6947-E55F-4C28-8767-CDA831657E7F}" type="slidenum">
              <a:rPr lang="en-GB" smtClean="0"/>
              <a:t>‹#›</a:t>
            </a:fld>
            <a:endParaRPr lang="en-GB"/>
          </a:p>
        </p:txBody>
      </p:sp>
      <p:pic>
        <p:nvPicPr>
          <p:cNvPr id="7" name="Picture 2">
            <a:extLst>
              <a:ext uri="{FF2B5EF4-FFF2-40B4-BE49-F238E27FC236}">
                <a16:creationId xmlns:a16="http://schemas.microsoft.com/office/drawing/2014/main" id="{28A685EE-1442-D180-27BF-E52440A8A5AF}"/>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0" y="6653213"/>
            <a:ext cx="12192000" cy="204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60223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49" r:id="rId8"/>
    <p:sldLayoutId id="2147483650" r:id="rId9"/>
    <p:sldLayoutId id="2147483651" r:id="rId10"/>
    <p:sldLayoutId id="2147483652" r:id="rId11"/>
    <p:sldLayoutId id="2147483653" r:id="rId12"/>
    <p:sldLayoutId id="2147483654" r:id="rId13"/>
    <p:sldLayoutId id="2147483655" r:id="rId14"/>
    <p:sldLayoutId id="2147483656" r:id="rId15"/>
    <p:sldLayoutId id="2147483657" r:id="rId16"/>
    <p:sldLayoutId id="2147483658" r:id="rId17"/>
    <p:sldLayoutId id="2147483659"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A black background with a black square&#10;&#10;AI-generated content may be incorrect.">
            <a:extLst>
              <a:ext uri="{FF2B5EF4-FFF2-40B4-BE49-F238E27FC236}">
                <a16:creationId xmlns:a16="http://schemas.microsoft.com/office/drawing/2014/main" id="{71F31F28-5D83-3C06-7E53-BEE20632A112}"/>
              </a:ext>
            </a:extLst>
          </p:cNvPr>
          <p:cNvPicPr>
            <a:picLocks noChangeAspect="1"/>
          </p:cNvPicPr>
          <p:nvPr/>
        </p:nvPicPr>
        <p:blipFill>
          <a:blip r:embed="rId2"/>
          <a:stretch>
            <a:fillRect/>
          </a:stretch>
        </p:blipFill>
        <p:spPr>
          <a:xfrm>
            <a:off x="5381599" y="706217"/>
            <a:ext cx="1428801" cy="1276801"/>
          </a:xfrm>
          <a:prstGeom prst="rect">
            <a:avLst/>
          </a:prstGeom>
        </p:spPr>
      </p:pic>
      <p:sp>
        <p:nvSpPr>
          <p:cNvPr id="15" name="Process 6">
            <a:extLst>
              <a:ext uri="{FF2B5EF4-FFF2-40B4-BE49-F238E27FC236}">
                <a16:creationId xmlns:a16="http://schemas.microsoft.com/office/drawing/2014/main" id="{45E69AED-AFB7-FA16-7210-E0C13A293B02}"/>
              </a:ext>
            </a:extLst>
          </p:cNvPr>
          <p:cNvSpPr/>
          <p:nvPr/>
        </p:nvSpPr>
        <p:spPr>
          <a:xfrm>
            <a:off x="198776" y="2160866"/>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1</a:t>
            </a:r>
          </a:p>
        </p:txBody>
      </p:sp>
      <p:sp>
        <p:nvSpPr>
          <p:cNvPr id="16" name="Process 7">
            <a:extLst>
              <a:ext uri="{FF2B5EF4-FFF2-40B4-BE49-F238E27FC236}">
                <a16:creationId xmlns:a16="http://schemas.microsoft.com/office/drawing/2014/main" id="{93135DDA-F8FC-99D2-1EAC-B3CC97BBEC0B}"/>
              </a:ext>
            </a:extLst>
          </p:cNvPr>
          <p:cNvSpPr/>
          <p:nvPr/>
        </p:nvSpPr>
        <p:spPr>
          <a:xfrm>
            <a:off x="198776" y="2859255"/>
            <a:ext cx="1311908" cy="592654"/>
          </a:xfrm>
          <a:prstGeom prst="flowChartProcess">
            <a:avLst/>
          </a:prstGeom>
          <a:solidFill>
            <a:schemeClr val="tx2">
              <a:lumMod val="10000"/>
              <a:lumOff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2</a:t>
            </a:r>
            <a:endParaRPr lang="en-US" sz="3200">
              <a:solidFill>
                <a:schemeClr val="tx1"/>
              </a:solidFill>
            </a:endParaRPr>
          </a:p>
        </p:txBody>
      </p:sp>
      <p:sp>
        <p:nvSpPr>
          <p:cNvPr id="17" name="Process 8">
            <a:extLst>
              <a:ext uri="{FF2B5EF4-FFF2-40B4-BE49-F238E27FC236}">
                <a16:creationId xmlns:a16="http://schemas.microsoft.com/office/drawing/2014/main" id="{E79F66C2-6208-DA79-2413-44438C5CF365}"/>
              </a:ext>
            </a:extLst>
          </p:cNvPr>
          <p:cNvSpPr/>
          <p:nvPr/>
        </p:nvSpPr>
        <p:spPr>
          <a:xfrm>
            <a:off x="1672669" y="2160866"/>
            <a:ext cx="10335859"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language?</a:t>
            </a:r>
          </a:p>
        </p:txBody>
      </p:sp>
      <p:sp>
        <p:nvSpPr>
          <p:cNvPr id="18" name="Process 9">
            <a:extLst>
              <a:ext uri="{FF2B5EF4-FFF2-40B4-BE49-F238E27FC236}">
                <a16:creationId xmlns:a16="http://schemas.microsoft.com/office/drawing/2014/main" id="{000F6851-9805-C788-94C5-BE116E2026CD}"/>
              </a:ext>
            </a:extLst>
          </p:cNvPr>
          <p:cNvSpPr/>
          <p:nvPr/>
        </p:nvSpPr>
        <p:spPr>
          <a:xfrm>
            <a:off x="1663083" y="2856508"/>
            <a:ext cx="10346014"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language</a:t>
            </a:r>
          </a:p>
        </p:txBody>
      </p:sp>
      <p:sp>
        <p:nvSpPr>
          <p:cNvPr id="19" name="Process 14">
            <a:extLst>
              <a:ext uri="{FF2B5EF4-FFF2-40B4-BE49-F238E27FC236}">
                <a16:creationId xmlns:a16="http://schemas.microsoft.com/office/drawing/2014/main" id="{924870CD-B39C-0FB6-8F2B-4A9A2C76D71E}"/>
              </a:ext>
            </a:extLst>
          </p:cNvPr>
          <p:cNvSpPr/>
          <p:nvPr/>
        </p:nvSpPr>
        <p:spPr>
          <a:xfrm>
            <a:off x="198776" y="3543916"/>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chemeClr val="tx1"/>
                </a:solidFill>
              </a:rPr>
              <a:t>3</a:t>
            </a:r>
            <a:endParaRPr lang="en-US" sz="3600"/>
          </a:p>
        </p:txBody>
      </p:sp>
      <p:sp>
        <p:nvSpPr>
          <p:cNvPr id="20" name="Process 17">
            <a:extLst>
              <a:ext uri="{FF2B5EF4-FFF2-40B4-BE49-F238E27FC236}">
                <a16:creationId xmlns:a16="http://schemas.microsoft.com/office/drawing/2014/main" id="{033D3D28-7975-0C8E-FB3A-DFD13F0C3BA4}"/>
              </a:ext>
            </a:extLst>
          </p:cNvPr>
          <p:cNvSpPr/>
          <p:nvPr/>
        </p:nvSpPr>
        <p:spPr>
          <a:xfrm>
            <a:off x="1663083" y="3552150"/>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What is a programming error?</a:t>
            </a:r>
          </a:p>
        </p:txBody>
      </p:sp>
      <p:sp>
        <p:nvSpPr>
          <p:cNvPr id="21" name="Process 14">
            <a:extLst>
              <a:ext uri="{FF2B5EF4-FFF2-40B4-BE49-F238E27FC236}">
                <a16:creationId xmlns:a16="http://schemas.microsoft.com/office/drawing/2014/main" id="{26A6FF9B-5810-419A-56E8-7BDF7E4BC252}"/>
              </a:ext>
            </a:extLst>
          </p:cNvPr>
          <p:cNvSpPr/>
          <p:nvPr/>
        </p:nvSpPr>
        <p:spPr>
          <a:xfrm>
            <a:off x="198776" y="4248841"/>
            <a:ext cx="1311908" cy="592654"/>
          </a:xfrm>
          <a:prstGeom prst="flowChartProcess">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4</a:t>
            </a:r>
            <a:endParaRPr lang="en-US" sz="3600" dirty="0"/>
          </a:p>
        </p:txBody>
      </p:sp>
      <p:sp>
        <p:nvSpPr>
          <p:cNvPr id="22" name="Process 17">
            <a:extLst>
              <a:ext uri="{FF2B5EF4-FFF2-40B4-BE49-F238E27FC236}">
                <a16:creationId xmlns:a16="http://schemas.microsoft.com/office/drawing/2014/main" id="{EA005C1C-00E9-B57C-7652-D416126FF0E4}"/>
              </a:ext>
            </a:extLst>
          </p:cNvPr>
          <p:cNvSpPr/>
          <p:nvPr/>
        </p:nvSpPr>
        <p:spPr>
          <a:xfrm>
            <a:off x="1663083" y="4257075"/>
            <a:ext cx="10337741" cy="592654"/>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2800" dirty="0">
                <a:solidFill>
                  <a:schemeClr val="tx1"/>
                </a:solidFill>
              </a:rPr>
              <a:t>Give an example of a programming error</a:t>
            </a:r>
          </a:p>
        </p:txBody>
      </p:sp>
    </p:spTree>
    <p:extLst>
      <p:ext uri="{BB962C8B-B14F-4D97-AF65-F5344CB8AC3E}">
        <p14:creationId xmlns:p14="http://schemas.microsoft.com/office/powerpoint/2010/main" val="962985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Peripheral Management </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92500" lnSpcReduction="10000"/>
          </a:bodyPr>
          <a:lstStyle/>
          <a:p>
            <a:r>
              <a:rPr lang="en-GB" b="1" dirty="0"/>
              <a:t>Peripheral management and drivers:</a:t>
            </a:r>
          </a:p>
          <a:p>
            <a:pPr lvl="1"/>
            <a:r>
              <a:rPr lang="en-GB" dirty="0"/>
              <a:t>Peripherals are devices that are on the edge of the system. Peripherals are devices that are external to the main computer but plug into it. Peripheral devices are usually input and output devices. Input devices are devices that send data from outside of the computer into the computer. Input meaning into the computer from the outside world. </a:t>
            </a:r>
          </a:p>
          <a:p>
            <a:pPr lvl="1"/>
            <a:r>
              <a:rPr lang="en-GB" dirty="0"/>
              <a:t>Examples of input devices include: mouse, keyboard, webcam, &amp; microphone all collect data from outside of the computer and input it into the computer. Output devices are devices that receive data from the computer system and take it outside of the computer. Output meaning out of the computer to the outside world. </a:t>
            </a:r>
          </a:p>
          <a:p>
            <a:pPr lvl="1"/>
            <a:r>
              <a:rPr lang="en-GB" dirty="0"/>
              <a:t>Examples of output devices include: monitor/projector/screen, speakers/headphones, printer which all receive data from within the computer and then take it out of the computer into the outside world.</a:t>
            </a:r>
          </a:p>
        </p:txBody>
      </p:sp>
    </p:spTree>
    <p:extLst>
      <p:ext uri="{BB962C8B-B14F-4D97-AF65-F5344CB8AC3E}">
        <p14:creationId xmlns:p14="http://schemas.microsoft.com/office/powerpoint/2010/main" val="65719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Peripheral Management </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Managing peripherals:</a:t>
            </a:r>
          </a:p>
          <a:p>
            <a:pPr lvl="1"/>
            <a:r>
              <a:rPr lang="en-GB" dirty="0"/>
              <a:t>To use peripheral devices and the data that needs to be sent and received to/from them a Device driver is used.</a:t>
            </a:r>
          </a:p>
          <a:p>
            <a:pPr lvl="1"/>
            <a:r>
              <a:rPr lang="en-GB" dirty="0"/>
              <a:t>A device driver allows the processor to interact with and control the peripheral device.</a:t>
            </a:r>
          </a:p>
          <a:p>
            <a:pPr lvl="1"/>
            <a:r>
              <a:rPr lang="en-GB" dirty="0"/>
              <a:t>The driver is like a user-manual with instructions and software to use the peripheral/device.</a:t>
            </a:r>
          </a:p>
        </p:txBody>
      </p:sp>
    </p:spTree>
    <p:extLst>
      <p:ext uri="{BB962C8B-B14F-4D97-AF65-F5344CB8AC3E}">
        <p14:creationId xmlns:p14="http://schemas.microsoft.com/office/powerpoint/2010/main" val="2407478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User Management </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User management:</a:t>
            </a:r>
          </a:p>
          <a:p>
            <a:pPr lvl="1"/>
            <a:r>
              <a:rPr lang="en-GB" dirty="0"/>
              <a:t>To allow multiple users to us the same computer system and receive a different personalised experience, an OS will create a user account (profile) for different users. A user will identify and authenticate that they are that identity using a username and password. Different users may have different user access levels/rights which allow some users to do things that others cannot such as change configurations or access certain resources/files.</a:t>
            </a:r>
          </a:p>
          <a:p>
            <a:pPr lvl="1"/>
            <a:r>
              <a:rPr lang="en-GB" dirty="0"/>
              <a:t>The OS’s user management software is responsible for differentiating user using accounts, enforcing the user access levels for security and providing the customised user experience for the profile.</a:t>
            </a:r>
          </a:p>
        </p:txBody>
      </p:sp>
    </p:spTree>
    <p:extLst>
      <p:ext uri="{BB962C8B-B14F-4D97-AF65-F5344CB8AC3E}">
        <p14:creationId xmlns:p14="http://schemas.microsoft.com/office/powerpoint/2010/main" val="165037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File management</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85000" lnSpcReduction="20000"/>
          </a:bodyPr>
          <a:lstStyle/>
          <a:p>
            <a:r>
              <a:rPr lang="en-GB" b="1" dirty="0"/>
              <a:t>File management:</a:t>
            </a:r>
          </a:p>
          <a:p>
            <a:pPr lvl="1"/>
            <a:r>
              <a:rPr lang="en-GB" dirty="0"/>
              <a:t>To group data and more easily understand it as a user is organised into files. Whilst the data may be stored in different location on the storage medium the data within the file is related and together forms information.</a:t>
            </a:r>
          </a:p>
          <a:p>
            <a:pPr lvl="1"/>
            <a:r>
              <a:rPr lang="en-GB" dirty="0"/>
              <a:t>All data stored in non-volatile memory is stored as files. Whilst all data is stored as 1s and 0s on the storage medium, the data within the file is arranged in a specific pre-determined file format so that it can be interpreted by a program. To more easily sort and organise files they are stored in directories/folders.</a:t>
            </a:r>
          </a:p>
          <a:p>
            <a:pPr lvl="1"/>
            <a:r>
              <a:rPr lang="en-GB" dirty="0"/>
              <a:t>The OS is responsible for keeping a list of the files and keeping track of where the data that makes up the files is stored on the disk using a ‘File Allocation Table’ (FAT). When a file is deleted, the OS will mark the areas of the disk where the data was stored as being empty in the FAT so that data can be written to that part of the disk in the future. When a file is created or updated the OS will update the FAT to keep track of the new file and where its data is stored on the disk.</a:t>
            </a:r>
          </a:p>
          <a:p>
            <a:pPr lvl="1"/>
            <a:r>
              <a:rPr lang="en-GB" dirty="0"/>
              <a:t>The OS allows for files to be searched for and the contents of files to be searched. Files and directories can also be copied, moved, deleted, editing, created &amp; saved.</a:t>
            </a:r>
          </a:p>
        </p:txBody>
      </p:sp>
    </p:spTree>
    <p:extLst>
      <p:ext uri="{BB962C8B-B14F-4D97-AF65-F5344CB8AC3E}">
        <p14:creationId xmlns:p14="http://schemas.microsoft.com/office/powerpoint/2010/main" val="2743881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CF0DB6-63AC-9562-0BB7-E42BBC06B000}"/>
              </a:ext>
            </a:extLst>
          </p:cNvPr>
          <p:cNvSpPr>
            <a:spLocks noGrp="1"/>
          </p:cNvSpPr>
          <p:nvPr>
            <p:ph type="title"/>
          </p:nvPr>
        </p:nvSpPr>
        <p:spPr/>
        <p:txBody>
          <a:bodyPr/>
          <a:lstStyle/>
          <a:p>
            <a:r>
              <a:rPr lang="en-GB" dirty="0"/>
              <a:t>Summary</a:t>
            </a:r>
          </a:p>
        </p:txBody>
      </p:sp>
      <p:graphicFrame>
        <p:nvGraphicFramePr>
          <p:cNvPr id="2" name="Content Placeholder 1">
            <a:extLst>
              <a:ext uri="{FF2B5EF4-FFF2-40B4-BE49-F238E27FC236}">
                <a16:creationId xmlns:a16="http://schemas.microsoft.com/office/drawing/2014/main" id="{6B820044-7928-74B1-3CB9-E9F47A0C1517}"/>
              </a:ext>
            </a:extLst>
          </p:cNvPr>
          <p:cNvGraphicFramePr>
            <a:graphicFrameLocks noGrp="1"/>
          </p:cNvGraphicFramePr>
          <p:nvPr>
            <p:ph idx="1"/>
            <p:extLst>
              <p:ext uri="{D42A27DB-BD31-4B8C-83A1-F6EECF244321}">
                <p14:modId xmlns:p14="http://schemas.microsoft.com/office/powerpoint/2010/main" val="1021631388"/>
              </p:ext>
            </p:extLst>
          </p:nvPr>
        </p:nvGraphicFramePr>
        <p:xfrm>
          <a:off x="838199" y="1980971"/>
          <a:ext cx="10515600" cy="3555119"/>
        </p:xfrm>
        <a:graphic>
          <a:graphicData uri="http://schemas.openxmlformats.org/drawingml/2006/table">
            <a:tbl>
              <a:tblPr/>
              <a:tblGrid>
                <a:gridCol w="2290012">
                  <a:extLst>
                    <a:ext uri="{9D8B030D-6E8A-4147-A177-3AD203B41FA5}">
                      <a16:colId xmlns:a16="http://schemas.microsoft.com/office/drawing/2014/main" val="52024825"/>
                    </a:ext>
                  </a:extLst>
                </a:gridCol>
                <a:gridCol w="2550694">
                  <a:extLst>
                    <a:ext uri="{9D8B030D-6E8A-4147-A177-3AD203B41FA5}">
                      <a16:colId xmlns:a16="http://schemas.microsoft.com/office/drawing/2014/main" val="2385259105"/>
                    </a:ext>
                  </a:extLst>
                </a:gridCol>
                <a:gridCol w="3045994">
                  <a:extLst>
                    <a:ext uri="{9D8B030D-6E8A-4147-A177-3AD203B41FA5}">
                      <a16:colId xmlns:a16="http://schemas.microsoft.com/office/drawing/2014/main" val="2158483323"/>
                    </a:ext>
                  </a:extLst>
                </a:gridCol>
                <a:gridCol w="2628900">
                  <a:extLst>
                    <a:ext uri="{9D8B030D-6E8A-4147-A177-3AD203B41FA5}">
                      <a16:colId xmlns:a16="http://schemas.microsoft.com/office/drawing/2014/main" val="3476070621"/>
                    </a:ext>
                  </a:extLst>
                </a:gridCol>
              </a:tblGrid>
              <a:tr h="188768">
                <a:tc>
                  <a:txBody>
                    <a:bodyPr/>
                    <a:lstStyle/>
                    <a:p>
                      <a:pPr>
                        <a:buNone/>
                      </a:pPr>
                      <a:r>
                        <a:rPr lang="en-GB" sz="1400" b="1" dirty="0">
                          <a:solidFill>
                            <a:schemeClr val="bg1"/>
                          </a:solidFill>
                        </a:rPr>
                        <a:t>Operating System Function</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dirty="0">
                          <a:solidFill>
                            <a:schemeClr val="bg1"/>
                          </a:solidFill>
                        </a:rPr>
                        <a:t>What it does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dirty="0">
                          <a:solidFill>
                            <a:schemeClr val="bg1"/>
                          </a:solidFill>
                        </a:rPr>
                        <a:t>Key features / examples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buNone/>
                      </a:pPr>
                      <a:r>
                        <a:rPr lang="en-GB" sz="1400" b="1" dirty="0">
                          <a:solidFill>
                            <a:schemeClr val="bg1"/>
                          </a:solidFill>
                        </a:rPr>
                        <a:t>Why it is needed</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3943673983"/>
                  </a:ext>
                </a:extLst>
              </a:tr>
              <a:tr h="659711">
                <a:tc>
                  <a:txBody>
                    <a:bodyPr/>
                    <a:lstStyle/>
                    <a:p>
                      <a:pPr>
                        <a:buNone/>
                      </a:pPr>
                      <a:r>
                        <a:rPr lang="en-GB" sz="1200" b="1" dirty="0"/>
                        <a:t>User Interface</a:t>
                      </a:r>
                      <a:endParaRPr lang="en-GB" sz="1200" dirty="0"/>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Allows the user to interact with the computer.</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Graphical user interface with icons, menus, windows, buttons, and a pointer; command-line interface where users type commands.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makes the computer easier to use and allows users to open programs, manage files, and control settings.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3327526"/>
                  </a:ext>
                </a:extLst>
              </a:tr>
              <a:tr h="659711">
                <a:tc>
                  <a:txBody>
                    <a:bodyPr/>
                    <a:lstStyle/>
                    <a:p>
                      <a:pPr>
                        <a:buNone/>
                      </a:pPr>
                      <a:r>
                        <a:rPr lang="en-GB" sz="1200" b="1" dirty="0"/>
                        <a:t>Memory Management and Multitasking</a:t>
                      </a:r>
                      <a:endParaRPr lang="en-GB" sz="1200" dirty="0"/>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Manages the computer’s memory and controls how programs use RAM.</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Allocates memory to programs, moves data between memory and storage, and allows several programs to run at the same time.</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It prevents programs from interfering with each other and helps the computer run efficiently when multitasking.</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4051310"/>
                  </a:ext>
                </a:extLst>
              </a:tr>
              <a:tr h="659711">
                <a:tc>
                  <a:txBody>
                    <a:bodyPr/>
                    <a:lstStyle/>
                    <a:p>
                      <a:pPr>
                        <a:buNone/>
                      </a:pPr>
                      <a:r>
                        <a:rPr lang="en-GB" sz="1200" b="1" dirty="0"/>
                        <a:t>Peripheral Management and Drivers</a:t>
                      </a:r>
                      <a:endParaRPr lang="en-GB" sz="1200" dirty="0"/>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Manages input and output devices connected to the computer.</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Controls devices such as keyboards, mice, printers, monitors, and speakers using device drivers.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It allows the processor and devices to communicate correctly by managing the transfer of data between them.</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4875232"/>
                  </a:ext>
                </a:extLst>
              </a:tr>
              <a:tr h="659711">
                <a:tc>
                  <a:txBody>
                    <a:bodyPr/>
                    <a:lstStyle/>
                    <a:p>
                      <a:pPr>
                        <a:buNone/>
                      </a:pPr>
                      <a:r>
                        <a:rPr lang="en-GB" sz="1200" b="1" dirty="0"/>
                        <a:t>User Management</a:t>
                      </a:r>
                      <a:endParaRPr lang="en-GB" sz="1200" dirty="0"/>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Controls user accounts and permissions on the system.</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Creates user accounts, sets passwords, assigns access rights, and manages security settings.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protects the system by ensuring users can only access the files, programs, and settings they are allowed to use.</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91998342"/>
                  </a:ext>
                </a:extLst>
              </a:tr>
              <a:tr h="659711">
                <a:tc>
                  <a:txBody>
                    <a:bodyPr/>
                    <a:lstStyle/>
                    <a:p>
                      <a:pPr>
                        <a:buNone/>
                      </a:pPr>
                      <a:r>
                        <a:rPr lang="en-GB" sz="1200" b="1" dirty="0"/>
                        <a:t>File Management</a:t>
                      </a:r>
                      <a:endParaRPr lang="en-GB" sz="1200" dirty="0"/>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a:t>Organises and controls how files are stored, accessed, and changed.</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Naming files, creating folders, moving files, saving files, deleting files, and searching for files.</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buNone/>
                      </a:pPr>
                      <a:r>
                        <a:rPr lang="en-GB" sz="1200" dirty="0"/>
                        <a:t>It helps users keep data organised and allows the operating system to locate and retrieve files when needed.</a:t>
                      </a:r>
                    </a:p>
                  </a:txBody>
                  <a:tcPr marL="43204" marR="43204" marT="21602" marB="216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3047698"/>
                  </a:ext>
                </a:extLst>
              </a:tr>
            </a:tbl>
          </a:graphicData>
        </a:graphic>
      </p:graphicFrame>
    </p:spTree>
    <p:extLst>
      <p:ext uri="{BB962C8B-B14F-4D97-AF65-F5344CB8AC3E}">
        <p14:creationId xmlns:p14="http://schemas.microsoft.com/office/powerpoint/2010/main" val="2891686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D06335-781E-5932-152B-4F7FCC446E66}"/>
              </a:ext>
            </a:extLst>
          </p:cNvPr>
          <p:cNvSpPr>
            <a:spLocks noGrp="1"/>
          </p:cNvSpPr>
          <p:nvPr>
            <p:ph type="title"/>
          </p:nvPr>
        </p:nvSpPr>
        <p:spPr/>
        <p:txBody>
          <a:bodyPr/>
          <a:lstStyle/>
          <a:p>
            <a:r>
              <a:rPr lang="en-GB" b="1" dirty="0"/>
              <a:t>Scenarios </a:t>
            </a:r>
            <a:endParaRPr lang="en-GB" dirty="0"/>
          </a:p>
        </p:txBody>
      </p:sp>
      <p:sp>
        <p:nvSpPr>
          <p:cNvPr id="5" name="Content Placeholder 4">
            <a:extLst>
              <a:ext uri="{FF2B5EF4-FFF2-40B4-BE49-F238E27FC236}">
                <a16:creationId xmlns:a16="http://schemas.microsoft.com/office/drawing/2014/main" id="{1D63381A-77DC-B9DF-6A49-37218733DDF5}"/>
              </a:ext>
            </a:extLst>
          </p:cNvPr>
          <p:cNvSpPr>
            <a:spLocks noGrp="1"/>
          </p:cNvSpPr>
          <p:nvPr>
            <p:ph idx="1"/>
          </p:nvPr>
        </p:nvSpPr>
        <p:spPr/>
        <p:txBody>
          <a:bodyPr numCol="2">
            <a:normAutofit fontScale="62500" lnSpcReduction="20000"/>
          </a:bodyPr>
          <a:lstStyle/>
          <a:p>
            <a:pPr marL="514350" indent="-514350">
              <a:buFont typeface="+mj-lt"/>
              <a:buAutoNum type="arabicPeriod"/>
            </a:pPr>
            <a:r>
              <a:rPr lang="en-GB" dirty="0"/>
              <a:t>A student clicks on icons, opens menus, and uses windows to control the computer instead of typing commands.</a:t>
            </a:r>
          </a:p>
          <a:p>
            <a:pPr marL="514350" indent="-514350">
              <a:buFont typeface="+mj-lt"/>
              <a:buAutoNum type="arabicPeriod"/>
            </a:pPr>
            <a:r>
              <a:rPr lang="en-GB" dirty="0"/>
              <a:t>A computer is running a web browser, music player, and word processor at the same time. The operating system shares memory and processor time between them.</a:t>
            </a:r>
          </a:p>
          <a:p>
            <a:pPr marL="514350" indent="-514350">
              <a:buFont typeface="+mj-lt"/>
              <a:buAutoNum type="arabicPeriod"/>
            </a:pPr>
            <a:r>
              <a:rPr lang="en-GB" dirty="0"/>
              <a:t>A user plugs in a new printer. The operating system uses special software so the computer can communicate with it correctly.	</a:t>
            </a:r>
          </a:p>
          <a:p>
            <a:pPr marL="514350" indent="-514350">
              <a:buFont typeface="+mj-lt"/>
              <a:buAutoNum type="arabicPeriod"/>
            </a:pPr>
            <a:r>
              <a:rPr lang="en-GB" dirty="0"/>
              <a:t>A teacher creates separate login accounts for each student and gives them different access rights.</a:t>
            </a:r>
          </a:p>
          <a:p>
            <a:pPr marL="514350" indent="-514350">
              <a:buFont typeface="+mj-lt"/>
              <a:buAutoNum type="arabicPeriod"/>
            </a:pPr>
            <a:r>
              <a:rPr lang="en-GB" dirty="0"/>
              <a:t>A student saves their homework into a folder called “Computer Science” and later renames the file.</a:t>
            </a:r>
          </a:p>
          <a:p>
            <a:pPr marL="514350" indent="-514350">
              <a:buFont typeface="+mj-lt"/>
              <a:buAutoNum type="arabicPeriod"/>
            </a:pPr>
            <a:r>
              <a:rPr lang="en-GB" dirty="0"/>
              <a:t>A user opens an app by selecting it from a menu and uses buttons to change the settings.</a:t>
            </a:r>
          </a:p>
          <a:p>
            <a:pPr marL="514350" indent="-514350">
              <a:buFont typeface="+mj-lt"/>
              <a:buAutoNum type="arabicPeriod"/>
            </a:pPr>
            <a:r>
              <a:rPr lang="en-GB" dirty="0"/>
              <a:t>A laptop runs several programs at once without them interfering with each other. The operating system controls how much memory each program can use.</a:t>
            </a:r>
          </a:p>
          <a:p>
            <a:pPr marL="514350" indent="-514350">
              <a:buFont typeface="+mj-lt"/>
              <a:buAutoNum type="arabicPeriod"/>
            </a:pPr>
            <a:r>
              <a:rPr lang="en-GB" dirty="0"/>
              <a:t>A computer detects a keyboard, mouse, and monitor, then manages the transfer of data between these devices and the processor.</a:t>
            </a:r>
          </a:p>
          <a:p>
            <a:pPr marL="514350" indent="-514350">
              <a:buFont typeface="+mj-lt"/>
              <a:buAutoNum type="arabicPeriod"/>
            </a:pPr>
            <a:r>
              <a:rPr lang="en-GB" dirty="0"/>
              <a:t>A school network prevents students from accessing the administrator settings because their accounts do not have permission.</a:t>
            </a:r>
          </a:p>
          <a:p>
            <a:pPr marL="514350" indent="-514350">
              <a:buFont typeface="+mj-lt"/>
              <a:buAutoNum type="arabicPeriod"/>
            </a:pPr>
            <a:r>
              <a:rPr lang="en-GB" dirty="0"/>
              <a:t>A student moves a file from the Downloads folder to their Documents folder and deletes an old file they no longer need.</a:t>
            </a:r>
          </a:p>
        </p:txBody>
      </p:sp>
    </p:spTree>
    <p:extLst>
      <p:ext uri="{BB962C8B-B14F-4D97-AF65-F5344CB8AC3E}">
        <p14:creationId xmlns:p14="http://schemas.microsoft.com/office/powerpoint/2010/main" val="163169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B791D-DC25-B4FB-BCD2-D0B1518E972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CBE8A42-6FCC-96A4-483B-9B82C359B7FE}"/>
              </a:ext>
            </a:extLst>
          </p:cNvPr>
          <p:cNvSpPr>
            <a:spLocks noGrp="1"/>
          </p:cNvSpPr>
          <p:nvPr>
            <p:ph type="title"/>
          </p:nvPr>
        </p:nvSpPr>
        <p:spPr/>
        <p:txBody>
          <a:bodyPr/>
          <a:lstStyle/>
          <a:p>
            <a:r>
              <a:rPr lang="en-GB" b="1" dirty="0"/>
              <a:t>Scenarios (Answers)</a:t>
            </a:r>
            <a:endParaRPr lang="en-GB" dirty="0"/>
          </a:p>
        </p:txBody>
      </p:sp>
      <p:sp>
        <p:nvSpPr>
          <p:cNvPr id="5" name="Content Placeholder 4">
            <a:extLst>
              <a:ext uri="{FF2B5EF4-FFF2-40B4-BE49-F238E27FC236}">
                <a16:creationId xmlns:a16="http://schemas.microsoft.com/office/drawing/2014/main" id="{B82FBF37-8E59-582B-C552-814CAC3BE148}"/>
              </a:ext>
            </a:extLst>
          </p:cNvPr>
          <p:cNvSpPr>
            <a:spLocks noGrp="1"/>
          </p:cNvSpPr>
          <p:nvPr>
            <p:ph idx="1"/>
          </p:nvPr>
        </p:nvSpPr>
        <p:spPr/>
        <p:txBody>
          <a:bodyPr numCol="2">
            <a:normAutofit fontScale="55000" lnSpcReduction="20000"/>
          </a:bodyPr>
          <a:lstStyle/>
          <a:p>
            <a:pPr marL="514350" indent="-514350">
              <a:buFont typeface="+mj-lt"/>
              <a:buAutoNum type="arabicPeriod"/>
            </a:pPr>
            <a:r>
              <a:rPr lang="en-GB" dirty="0"/>
              <a:t>A student clicks on icons, opens menus, and uses windows to control the computer instead of typing commands. </a:t>
            </a:r>
            <a:r>
              <a:rPr lang="en-GB" dirty="0">
                <a:solidFill>
                  <a:srgbClr val="7030A0"/>
                </a:solidFill>
              </a:rPr>
              <a:t>User Interface</a:t>
            </a:r>
          </a:p>
          <a:p>
            <a:pPr marL="514350" indent="-514350">
              <a:buFont typeface="+mj-lt"/>
              <a:buAutoNum type="arabicPeriod"/>
            </a:pPr>
            <a:r>
              <a:rPr lang="en-GB" dirty="0"/>
              <a:t>A computer is running a web browser, music player, and word processor at the same time. The operating system shares memory and processor time between them. </a:t>
            </a:r>
            <a:r>
              <a:rPr lang="en-GB" dirty="0">
                <a:solidFill>
                  <a:srgbClr val="7030A0"/>
                </a:solidFill>
              </a:rPr>
              <a:t>Memory Management and Multitasking</a:t>
            </a:r>
          </a:p>
          <a:p>
            <a:pPr marL="514350" indent="-514350">
              <a:buFont typeface="+mj-lt"/>
              <a:buAutoNum type="arabicPeriod"/>
            </a:pPr>
            <a:r>
              <a:rPr lang="en-GB" dirty="0"/>
              <a:t>A user plugs in a new printer. The operating system uses special software so the computer can communicate with it correctly. </a:t>
            </a:r>
            <a:r>
              <a:rPr lang="en-GB" dirty="0">
                <a:solidFill>
                  <a:srgbClr val="7030A0"/>
                </a:solidFill>
              </a:rPr>
              <a:t>Peripheral Management and Drivers</a:t>
            </a:r>
          </a:p>
          <a:p>
            <a:pPr marL="514350" indent="-514350">
              <a:buFont typeface="+mj-lt"/>
              <a:buAutoNum type="arabicPeriod"/>
            </a:pPr>
            <a:r>
              <a:rPr lang="en-GB" dirty="0"/>
              <a:t>A teacher creates separate login accounts for each student and gives them different access rights. </a:t>
            </a:r>
            <a:r>
              <a:rPr lang="en-GB" dirty="0">
                <a:solidFill>
                  <a:srgbClr val="7030A0"/>
                </a:solidFill>
              </a:rPr>
              <a:t>User Management</a:t>
            </a:r>
          </a:p>
          <a:p>
            <a:pPr marL="514350" indent="-514350">
              <a:buFont typeface="+mj-lt"/>
              <a:buAutoNum type="arabicPeriod"/>
            </a:pPr>
            <a:r>
              <a:rPr lang="en-GB" dirty="0"/>
              <a:t>A student saves their homework into a folder called “Computer Science” and later renames the file. </a:t>
            </a:r>
            <a:r>
              <a:rPr lang="en-GB" dirty="0">
                <a:solidFill>
                  <a:srgbClr val="7030A0"/>
                </a:solidFill>
              </a:rPr>
              <a:t>File management</a:t>
            </a:r>
            <a:endParaRPr lang="en-GB" dirty="0"/>
          </a:p>
          <a:p>
            <a:pPr marL="514350" indent="-514350">
              <a:buFont typeface="+mj-lt"/>
              <a:buAutoNum type="arabicPeriod"/>
            </a:pPr>
            <a:r>
              <a:rPr lang="en-GB" dirty="0"/>
              <a:t>A user opens an app by selecting it from a menu and uses buttons to change the settings.</a:t>
            </a:r>
            <a:r>
              <a:rPr lang="en-GB" dirty="0">
                <a:solidFill>
                  <a:srgbClr val="7030A0"/>
                </a:solidFill>
              </a:rPr>
              <a:t> User Interface</a:t>
            </a:r>
          </a:p>
          <a:p>
            <a:pPr marL="514350" indent="-514350">
              <a:buFont typeface="+mj-lt"/>
              <a:buAutoNum type="arabicPeriod"/>
            </a:pPr>
            <a:r>
              <a:rPr lang="en-GB" dirty="0"/>
              <a:t>A laptop runs several programs at once without them interfering with each other. The operating system controls how much memory each program can use. </a:t>
            </a:r>
            <a:r>
              <a:rPr lang="en-GB" dirty="0">
                <a:solidFill>
                  <a:srgbClr val="7030A0"/>
                </a:solidFill>
              </a:rPr>
              <a:t>Memory Management and Multitasking</a:t>
            </a:r>
          </a:p>
          <a:p>
            <a:pPr marL="514350" indent="-514350">
              <a:buFont typeface="+mj-lt"/>
              <a:buAutoNum type="arabicPeriod"/>
            </a:pPr>
            <a:r>
              <a:rPr lang="en-GB" dirty="0"/>
              <a:t>A computer detects a keyboard, mouse, and monitor, then manages the transfer of data between these devices and the processor. </a:t>
            </a:r>
            <a:r>
              <a:rPr lang="en-GB" dirty="0">
                <a:solidFill>
                  <a:srgbClr val="7030A0"/>
                </a:solidFill>
              </a:rPr>
              <a:t>Peripheral Management and Drivers</a:t>
            </a:r>
          </a:p>
          <a:p>
            <a:pPr marL="514350" indent="-514350">
              <a:buFont typeface="+mj-lt"/>
              <a:buAutoNum type="arabicPeriod"/>
            </a:pPr>
            <a:r>
              <a:rPr lang="en-GB" dirty="0"/>
              <a:t>A school network prevents students from accessing the administrator settings because their accounts do not have permission. </a:t>
            </a:r>
            <a:r>
              <a:rPr lang="en-GB" dirty="0">
                <a:solidFill>
                  <a:srgbClr val="7030A0"/>
                </a:solidFill>
              </a:rPr>
              <a:t>User Management</a:t>
            </a:r>
          </a:p>
          <a:p>
            <a:pPr marL="514350" indent="-514350">
              <a:buFont typeface="+mj-lt"/>
              <a:buAutoNum type="arabicPeriod"/>
            </a:pPr>
            <a:r>
              <a:rPr lang="en-GB" dirty="0"/>
              <a:t>A student moves a file from the Downloads folder to their Documents folder and deletes an old file they no longer need. </a:t>
            </a:r>
            <a:r>
              <a:rPr lang="en-GB" dirty="0">
                <a:solidFill>
                  <a:srgbClr val="7030A0"/>
                </a:solidFill>
              </a:rPr>
              <a:t>File management</a:t>
            </a:r>
          </a:p>
        </p:txBody>
      </p:sp>
    </p:spTree>
    <p:extLst>
      <p:ext uri="{BB962C8B-B14F-4D97-AF65-F5344CB8AC3E}">
        <p14:creationId xmlns:p14="http://schemas.microsoft.com/office/powerpoint/2010/main" val="1769245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CCD81-37A5-5228-76B2-D9CF344F73F7}"/>
              </a:ext>
            </a:extLst>
          </p:cNvPr>
          <p:cNvSpPr>
            <a:spLocks noGrp="1"/>
          </p:cNvSpPr>
          <p:nvPr>
            <p:ph type="title"/>
          </p:nvPr>
        </p:nvSpPr>
        <p:spPr/>
        <p:txBody>
          <a:bodyPr/>
          <a:lstStyle/>
          <a:p>
            <a:r>
              <a:rPr lang="en-GB" b="1" dirty="0"/>
              <a:t>Exam Style Questions</a:t>
            </a:r>
            <a:endParaRPr lang="en-GB" dirty="0"/>
          </a:p>
        </p:txBody>
      </p:sp>
      <p:sp>
        <p:nvSpPr>
          <p:cNvPr id="5" name="Content Placeholder 4">
            <a:extLst>
              <a:ext uri="{FF2B5EF4-FFF2-40B4-BE49-F238E27FC236}">
                <a16:creationId xmlns:a16="http://schemas.microsoft.com/office/drawing/2014/main" id="{2AD2C990-814A-40F1-B46E-F184124E5537}"/>
              </a:ext>
            </a:extLst>
          </p:cNvPr>
          <p:cNvSpPr>
            <a:spLocks noGrp="1"/>
          </p:cNvSpPr>
          <p:nvPr>
            <p:ph idx="1"/>
          </p:nvPr>
        </p:nvSpPr>
        <p:spPr/>
        <p:txBody>
          <a:bodyPr numCol="2">
            <a:normAutofit fontScale="92500" lnSpcReduction="20000"/>
          </a:bodyPr>
          <a:lstStyle/>
          <a:p>
            <a:pPr marL="514350" indent="-514350">
              <a:buFont typeface="+mj-lt"/>
              <a:buAutoNum type="arabicPeriod"/>
            </a:pPr>
            <a:r>
              <a:rPr lang="en-GB" dirty="0"/>
              <a:t>Define the term user interface and give two features of a graphical user interface. [3]</a:t>
            </a:r>
          </a:p>
          <a:p>
            <a:pPr marL="514350" indent="-514350">
              <a:buFont typeface="+mj-lt"/>
              <a:buAutoNum type="arabicPeriod"/>
            </a:pPr>
            <a:r>
              <a:rPr lang="en-GB" dirty="0"/>
              <a:t>A student is using a web browser, word processor, and music app at the same time. Explain how the operating system uses memory management and multitasking to allow this. [4]</a:t>
            </a:r>
          </a:p>
          <a:p>
            <a:pPr marL="514350" indent="-514350">
              <a:buFont typeface="+mj-lt"/>
              <a:buAutoNum type="arabicPeriod"/>
            </a:pPr>
            <a:r>
              <a:rPr lang="en-GB" dirty="0"/>
              <a:t>A user connects a new printer to their computer. Explain the role of peripheral management and drivers in making the printer work. [4]</a:t>
            </a:r>
          </a:p>
          <a:p>
            <a:pPr marL="514350" indent="-514350">
              <a:buFont typeface="+mj-lt"/>
              <a:buAutoNum type="arabicPeriod"/>
            </a:pPr>
            <a:r>
              <a:rPr lang="en-GB" dirty="0"/>
              <a:t>A school computer system has separate accounts for students, teachers, and administrators. Explain how user management helps keep the system secure. [4]</a:t>
            </a:r>
          </a:p>
          <a:p>
            <a:pPr marL="514350" indent="-514350">
              <a:buFont typeface="+mj-lt"/>
              <a:buAutoNum type="arabicPeriod"/>
            </a:pPr>
            <a:r>
              <a:rPr lang="en-GB" dirty="0"/>
              <a:t>A student creates folders, renames files, moves documents, and saves work onto the computer. Explain how the operating system uses file management to organise data. [4]</a:t>
            </a:r>
          </a:p>
        </p:txBody>
      </p:sp>
    </p:spTree>
    <p:extLst>
      <p:ext uri="{BB962C8B-B14F-4D97-AF65-F5344CB8AC3E}">
        <p14:creationId xmlns:p14="http://schemas.microsoft.com/office/powerpoint/2010/main" val="3018315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20F10-394A-9779-1051-EE730BE634E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76FA2D7-A0E3-3AE5-53F3-2195F9EA27F4}"/>
              </a:ext>
            </a:extLst>
          </p:cNvPr>
          <p:cNvSpPr>
            <a:spLocks noGrp="1"/>
          </p:cNvSpPr>
          <p:nvPr>
            <p:ph type="title"/>
          </p:nvPr>
        </p:nvSpPr>
        <p:spPr/>
        <p:txBody>
          <a:bodyPr/>
          <a:lstStyle/>
          <a:p>
            <a:r>
              <a:rPr lang="en-GB" b="1" dirty="0"/>
              <a:t>Exam Style Questions (Answers)</a:t>
            </a:r>
            <a:endParaRPr lang="en-GB" dirty="0"/>
          </a:p>
        </p:txBody>
      </p:sp>
      <p:sp>
        <p:nvSpPr>
          <p:cNvPr id="5" name="Content Placeholder 4">
            <a:extLst>
              <a:ext uri="{FF2B5EF4-FFF2-40B4-BE49-F238E27FC236}">
                <a16:creationId xmlns:a16="http://schemas.microsoft.com/office/drawing/2014/main" id="{5CF90C44-8C99-0B79-F089-698C586D515D}"/>
              </a:ext>
            </a:extLst>
          </p:cNvPr>
          <p:cNvSpPr>
            <a:spLocks noGrp="1"/>
          </p:cNvSpPr>
          <p:nvPr>
            <p:ph idx="1"/>
          </p:nvPr>
        </p:nvSpPr>
        <p:spPr/>
        <p:txBody>
          <a:bodyPr numCol="2">
            <a:normAutofit fontScale="62500" lnSpcReduction="20000"/>
          </a:bodyPr>
          <a:lstStyle/>
          <a:p>
            <a:pPr marL="514350" indent="-514350">
              <a:buFont typeface="+mj-lt"/>
              <a:buAutoNum type="arabicPeriod"/>
            </a:pPr>
            <a:r>
              <a:rPr lang="en-GB" dirty="0"/>
              <a:t>Define the term user interface and give two features of a graphical user interface. [3]</a:t>
            </a:r>
          </a:p>
          <a:p>
            <a:pPr lvl="1"/>
            <a:r>
              <a:rPr lang="en-GB" dirty="0">
                <a:solidFill>
                  <a:srgbClr val="7030A0"/>
                </a:solidFill>
              </a:rPr>
              <a:t>A user interface allows the user to interact with the computer. Features of a graphical user interface may include windows, icons, menus, buttons, toolbars, and a pointer.</a:t>
            </a:r>
          </a:p>
          <a:p>
            <a:pPr marL="514350" indent="-514350">
              <a:buFont typeface="+mj-lt"/>
              <a:buAutoNum type="arabicPeriod"/>
            </a:pPr>
            <a:r>
              <a:rPr lang="en-GB" dirty="0"/>
              <a:t>A student is using a web browser, word processor, and music app at the same time. Explain how the operating system uses memory management and multitasking to allow this. [4]</a:t>
            </a:r>
          </a:p>
          <a:p>
            <a:pPr lvl="1"/>
            <a:r>
              <a:rPr lang="en-GB" dirty="0">
                <a:solidFill>
                  <a:srgbClr val="7030A0"/>
                </a:solidFill>
              </a:rPr>
              <a:t>The operating system allocates memory to each program. It manages which programs are running and shares processor time between them. This allows multiple programs to run without interfering with each other.</a:t>
            </a:r>
          </a:p>
          <a:p>
            <a:pPr marL="514350" indent="-514350">
              <a:buFont typeface="+mj-lt"/>
              <a:buAutoNum type="arabicPeriod"/>
            </a:pPr>
            <a:r>
              <a:rPr lang="en-GB" dirty="0"/>
              <a:t>A user connects a new printer to their computer. Explain the role of peripheral management and drivers in making the printer work. [4]</a:t>
            </a:r>
          </a:p>
          <a:p>
            <a:pPr lvl="1"/>
            <a:r>
              <a:rPr lang="en-GB" dirty="0">
                <a:solidFill>
                  <a:srgbClr val="7030A0"/>
                </a:solidFill>
              </a:rPr>
              <a:t>The operating system manages communication between the computer and the printer. A driver is software that allows the operating system to understand and control the device. This lets data be sent correctly from the computer to the printer.</a:t>
            </a:r>
          </a:p>
          <a:p>
            <a:pPr marL="514350" indent="-514350">
              <a:buFont typeface="+mj-lt"/>
              <a:buAutoNum type="arabicPeriod"/>
            </a:pPr>
            <a:r>
              <a:rPr lang="en-GB" dirty="0"/>
              <a:t>A school computer system has separate accounts for students, teachers, and administrators. Explain how user management helps keep the system secure. [4]</a:t>
            </a:r>
          </a:p>
          <a:p>
            <a:pPr lvl="1"/>
            <a:r>
              <a:rPr lang="en-GB" dirty="0">
                <a:solidFill>
                  <a:srgbClr val="7030A0"/>
                </a:solidFill>
              </a:rPr>
              <a:t>User management allows different accounts to be created with different permissions. Students may have limited access, while administrators can change settings. Passwords and access rights help protect files, programs, and system settings.</a:t>
            </a:r>
          </a:p>
          <a:p>
            <a:pPr marL="514350" indent="-514350">
              <a:buFont typeface="+mj-lt"/>
              <a:buAutoNum type="arabicPeriod"/>
            </a:pPr>
            <a:r>
              <a:rPr lang="en-GB" dirty="0"/>
              <a:t>A student creates folders, renames files, moves documents, and saves work onto the computer. Explain how the operating system uses file management to organise data. [4]</a:t>
            </a:r>
          </a:p>
          <a:p>
            <a:pPr lvl="1"/>
            <a:r>
              <a:rPr lang="en-GB" dirty="0">
                <a:solidFill>
                  <a:srgbClr val="7030A0"/>
                </a:solidFill>
              </a:rPr>
              <a:t>File management controls how files are stored and organised. It allows users to name files, save them, create folders, move files, delete files, and search for files. This helps users and the operating system find data efficiently.</a:t>
            </a:r>
          </a:p>
        </p:txBody>
      </p:sp>
    </p:spTree>
    <p:extLst>
      <p:ext uri="{BB962C8B-B14F-4D97-AF65-F5344CB8AC3E}">
        <p14:creationId xmlns:p14="http://schemas.microsoft.com/office/powerpoint/2010/main" val="1021016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76DE0-9461-DEE8-FE23-809A8ED33140}"/>
              </a:ext>
            </a:extLst>
          </p:cNvPr>
          <p:cNvSpPr>
            <a:spLocks noGrp="1"/>
          </p:cNvSpPr>
          <p:nvPr>
            <p:ph type="title"/>
          </p:nvPr>
        </p:nvSpPr>
        <p:spPr>
          <a:xfrm>
            <a:off x="838200" y="743743"/>
            <a:ext cx="10515600" cy="2685256"/>
          </a:xfrm>
        </p:spPr>
        <p:txBody>
          <a:bodyPr>
            <a:normAutofit/>
          </a:bodyPr>
          <a:lstStyle/>
          <a:p>
            <a:r>
              <a:rPr lang="en-GB" b="1" dirty="0"/>
              <a:t>Topic: </a:t>
            </a:r>
            <a:r>
              <a:rPr lang="en-GB" dirty="0"/>
              <a:t>J277.1.5.1</a:t>
            </a:r>
            <a:br>
              <a:rPr lang="en-GB" dirty="0"/>
            </a:br>
            <a:r>
              <a:rPr lang="en-GB" b="1" dirty="0"/>
              <a:t>Title: </a:t>
            </a:r>
            <a:r>
              <a:rPr lang="en-GB" dirty="0"/>
              <a:t>Systems Software</a:t>
            </a:r>
            <a:br>
              <a:rPr lang="en-GB" dirty="0"/>
            </a:br>
            <a:r>
              <a:rPr lang="en-GB" b="1" dirty="0"/>
              <a:t>Date: </a:t>
            </a:r>
            <a:fld id="{66E32CDC-76D8-4F5D-99B4-B63DFD2E6452}" type="datetime1">
              <a:rPr lang="en-GB"/>
              <a:pPr/>
              <a:t>30/04/2026</a:t>
            </a:fld>
            <a:endParaRPr lang="en-GB" b="1" dirty="0"/>
          </a:p>
        </p:txBody>
      </p:sp>
      <p:sp>
        <p:nvSpPr>
          <p:cNvPr id="3" name="Subtitle 2">
            <a:extLst>
              <a:ext uri="{FF2B5EF4-FFF2-40B4-BE49-F238E27FC236}">
                <a16:creationId xmlns:a16="http://schemas.microsoft.com/office/drawing/2014/main" id="{8BFED71F-8CDA-767C-E218-6F25896218A1}"/>
              </a:ext>
            </a:extLst>
          </p:cNvPr>
          <p:cNvSpPr>
            <a:spLocks noGrp="1"/>
          </p:cNvSpPr>
          <p:nvPr>
            <p:ph idx="1"/>
          </p:nvPr>
        </p:nvSpPr>
        <p:spPr>
          <a:xfrm>
            <a:off x="838200" y="3428999"/>
            <a:ext cx="10515600" cy="2747963"/>
          </a:xfrm>
        </p:spPr>
        <p:txBody>
          <a:bodyPr/>
          <a:lstStyle/>
          <a:p>
            <a:r>
              <a:rPr lang="en-GB" dirty="0"/>
              <a:t>Put today’s title and date.</a:t>
            </a:r>
          </a:p>
          <a:p>
            <a:r>
              <a:rPr lang="en-GB" u="sng" dirty="0"/>
              <a:t>Underline both</a:t>
            </a:r>
          </a:p>
        </p:txBody>
      </p:sp>
    </p:spTree>
    <p:extLst>
      <p:ext uri="{BB962C8B-B14F-4D97-AF65-F5344CB8AC3E}">
        <p14:creationId xmlns:p14="http://schemas.microsoft.com/office/powerpoint/2010/main" val="1090794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54071-E9A2-3256-683E-802A2353E810}"/>
              </a:ext>
            </a:extLst>
          </p:cNvPr>
          <p:cNvSpPr>
            <a:spLocks noGrp="1"/>
          </p:cNvSpPr>
          <p:nvPr>
            <p:ph type="title"/>
          </p:nvPr>
        </p:nvSpPr>
        <p:spPr/>
        <p:txBody>
          <a:bodyPr/>
          <a:lstStyle/>
          <a:p>
            <a:r>
              <a:rPr lang="en-GB"/>
              <a:t>Knowledge Objectives</a:t>
            </a:r>
          </a:p>
        </p:txBody>
      </p:sp>
      <p:graphicFrame>
        <p:nvGraphicFramePr>
          <p:cNvPr id="4" name="Table 4">
            <a:extLst>
              <a:ext uri="{FF2B5EF4-FFF2-40B4-BE49-F238E27FC236}">
                <a16:creationId xmlns:a16="http://schemas.microsoft.com/office/drawing/2014/main" id="{3666C24B-7589-4147-8B5D-12F563627399}"/>
              </a:ext>
            </a:extLst>
          </p:cNvPr>
          <p:cNvGraphicFramePr>
            <a:graphicFrameLocks noGrp="1"/>
          </p:cNvGraphicFramePr>
          <p:nvPr>
            <p:ph idx="1"/>
            <p:extLst>
              <p:ext uri="{D42A27DB-BD31-4B8C-83A1-F6EECF244321}">
                <p14:modId xmlns:p14="http://schemas.microsoft.com/office/powerpoint/2010/main" val="1381972088"/>
              </p:ext>
            </p:extLst>
          </p:nvPr>
        </p:nvGraphicFramePr>
        <p:xfrm>
          <a:off x="838200" y="2159000"/>
          <a:ext cx="10515600" cy="5120640"/>
        </p:xfrm>
        <a:graphic>
          <a:graphicData uri="http://schemas.openxmlformats.org/drawingml/2006/table">
            <a:tbl>
              <a:tblPr firstRow="1" bandRow="1">
                <a:tableStyleId>{5C22544A-7EE6-4342-B048-85BDC9FD1C3A}</a:tableStyleId>
              </a:tblPr>
              <a:tblGrid>
                <a:gridCol w="4382193">
                  <a:extLst>
                    <a:ext uri="{9D8B030D-6E8A-4147-A177-3AD203B41FA5}">
                      <a16:colId xmlns:a16="http://schemas.microsoft.com/office/drawing/2014/main" val="4211344500"/>
                    </a:ext>
                  </a:extLst>
                </a:gridCol>
                <a:gridCol w="6133407">
                  <a:extLst>
                    <a:ext uri="{9D8B030D-6E8A-4147-A177-3AD203B41FA5}">
                      <a16:colId xmlns:a16="http://schemas.microsoft.com/office/drawing/2014/main" val="226719734"/>
                    </a:ext>
                  </a:extLst>
                </a:gridCol>
              </a:tblGrid>
              <a:tr h="195184">
                <a:tc>
                  <a:txBody>
                    <a:bodyPr/>
                    <a:lstStyle/>
                    <a:p>
                      <a:endParaRPr lang="en-GB"/>
                    </a:p>
                  </a:txBody>
                  <a:tcPr/>
                </a:tc>
                <a:tc>
                  <a:txBody>
                    <a:bodyPr/>
                    <a:lstStyle/>
                    <a:p>
                      <a:endParaRPr lang="en-GB"/>
                    </a:p>
                  </a:txBody>
                  <a:tcPr/>
                </a:tc>
                <a:extLst>
                  <a:ext uri="{0D108BD9-81ED-4DB2-BD59-A6C34878D82A}">
                    <a16:rowId xmlns:a16="http://schemas.microsoft.com/office/drawing/2014/main" val="1638800274"/>
                  </a:ext>
                </a:extLst>
              </a:tr>
              <a:tr h="2358244">
                <a:tc>
                  <a:txBody>
                    <a:bodyPr/>
                    <a:lstStyle/>
                    <a:p>
                      <a:pPr marL="285750" indent="-285750">
                        <a:buFont typeface="Arial" panose="020B0604020202020204" pitchFamily="34" charset="0"/>
                        <a:buChar char="•"/>
                      </a:pPr>
                      <a:r>
                        <a:rPr lang="en-GB" dirty="0"/>
                        <a:t>The purpose and functionality of operating systems</a:t>
                      </a:r>
                    </a:p>
                    <a:p>
                      <a:pPr marL="742950" lvl="1" indent="-285750">
                        <a:buFont typeface="Arial" panose="020B0604020202020204" pitchFamily="34" charset="0"/>
                        <a:buChar char="•"/>
                      </a:pPr>
                      <a:r>
                        <a:rPr lang="en-GB" dirty="0"/>
                        <a:t>User Interface</a:t>
                      </a:r>
                    </a:p>
                    <a:p>
                      <a:pPr marL="742950" lvl="1" indent="-285750">
                        <a:buFont typeface="Arial" panose="020B0604020202020204" pitchFamily="34" charset="0"/>
                        <a:buChar char="•"/>
                      </a:pPr>
                      <a:r>
                        <a:rPr lang="en-GB" dirty="0"/>
                        <a:t>Memory management and multitasking</a:t>
                      </a:r>
                    </a:p>
                    <a:p>
                      <a:pPr marL="742950" lvl="1" indent="-285750">
                        <a:buFont typeface="Arial" panose="020B0604020202020204" pitchFamily="34" charset="0"/>
                        <a:buChar char="•"/>
                      </a:pPr>
                      <a:r>
                        <a:rPr lang="en-GB" dirty="0"/>
                        <a:t>Peripheral management and drivers</a:t>
                      </a:r>
                    </a:p>
                    <a:p>
                      <a:pPr marL="742950" lvl="1" indent="-285750">
                        <a:buFont typeface="Arial" panose="020B0604020202020204" pitchFamily="34" charset="0"/>
                        <a:buChar char="•"/>
                      </a:pPr>
                      <a:r>
                        <a:rPr lang="en-GB" dirty="0"/>
                        <a:t>User management</a:t>
                      </a:r>
                    </a:p>
                    <a:p>
                      <a:pPr marL="742950" lvl="1" indent="-285750">
                        <a:buFont typeface="Arial" panose="020B0604020202020204" pitchFamily="34" charset="0"/>
                        <a:buChar char="•"/>
                      </a:pPr>
                      <a:r>
                        <a:rPr lang="en-GB" dirty="0"/>
                        <a:t>File management</a:t>
                      </a:r>
                    </a:p>
                    <a:p>
                      <a:pPr marL="742950" lvl="1" indent="-285750">
                        <a:buFont typeface="Arial" panose="020B0604020202020204" pitchFamily="34" charset="0"/>
                        <a:buChar char="•"/>
                      </a:pPr>
                      <a:endParaRPr lang="en-GB" dirty="0"/>
                    </a:p>
                  </a:txBody>
                  <a:tcPr/>
                </a:tc>
                <a:tc>
                  <a:txBody>
                    <a:bodyPr/>
                    <a:lstStyle/>
                    <a:p>
                      <a:r>
                        <a:rPr lang="en-GB" sz="1800" b="1" kern="1200" dirty="0">
                          <a:solidFill>
                            <a:schemeClr val="dk1"/>
                          </a:solidFill>
                          <a:latin typeface="+mn-lt"/>
                          <a:ea typeface="+mn-ea"/>
                          <a:cs typeface="+mn-cs"/>
                        </a:rPr>
                        <a:t>Required</a:t>
                      </a:r>
                    </a:p>
                    <a:p>
                      <a:r>
                        <a:rPr lang="en-GB" sz="1800" kern="1200" dirty="0">
                          <a:solidFill>
                            <a:schemeClr val="dk1"/>
                          </a:solidFill>
                          <a:latin typeface="+mn-lt"/>
                          <a:ea typeface="+mn-ea"/>
                          <a:cs typeface="+mn-cs"/>
                        </a:rPr>
                        <a:t>What each function of an operating system does</a:t>
                      </a:r>
                    </a:p>
                    <a:p>
                      <a:pPr marL="285750" indent="-285750">
                        <a:buFont typeface="Arial" panose="020B0604020202020204" pitchFamily="34" charset="0"/>
                        <a:buChar char="•"/>
                      </a:pPr>
                      <a:r>
                        <a:rPr lang="en-GB" sz="1800" kern="1200" dirty="0">
                          <a:solidFill>
                            <a:schemeClr val="dk1"/>
                          </a:solidFill>
                          <a:latin typeface="+mn-lt"/>
                          <a:ea typeface="+mn-ea"/>
                          <a:cs typeface="+mn-cs"/>
                        </a:rPr>
                        <a:t>Features of a user interface</a:t>
                      </a:r>
                    </a:p>
                    <a:p>
                      <a:pPr marL="285750" indent="-285750">
                        <a:buFont typeface="Arial" panose="020B0604020202020204" pitchFamily="34" charset="0"/>
                        <a:buChar char="•"/>
                      </a:pPr>
                      <a:r>
                        <a:rPr lang="en-GB" sz="1800" kern="1200" dirty="0">
                          <a:solidFill>
                            <a:schemeClr val="dk1"/>
                          </a:solidFill>
                          <a:latin typeface="+mn-lt"/>
                          <a:ea typeface="+mn-ea"/>
                          <a:cs typeface="+mn-cs"/>
                        </a:rPr>
                        <a:t>Memory management, e.g. the transfer of data between memory, and how this allows for multitasking</a:t>
                      </a:r>
                    </a:p>
                    <a:p>
                      <a:pPr marL="285750" indent="-285750">
                        <a:buFont typeface="Arial" panose="020B0604020202020204" pitchFamily="34" charset="0"/>
                        <a:buChar char="•"/>
                      </a:pPr>
                      <a:r>
                        <a:rPr lang="en-GB" sz="1800" kern="1200" dirty="0">
                          <a:solidFill>
                            <a:schemeClr val="dk1"/>
                          </a:solidFill>
                          <a:latin typeface="+mn-lt"/>
                          <a:ea typeface="+mn-ea"/>
                          <a:cs typeface="+mn-cs"/>
                        </a:rPr>
                        <a:t>Understand that:</a:t>
                      </a:r>
                    </a:p>
                    <a:p>
                      <a:pPr marL="742950" lvl="1" indent="-285750">
                        <a:buFont typeface="Arial" panose="020B0604020202020204" pitchFamily="34" charset="0"/>
                        <a:buChar char="•"/>
                      </a:pPr>
                      <a:r>
                        <a:rPr lang="en-GB" sz="1800" kern="1200" dirty="0">
                          <a:solidFill>
                            <a:schemeClr val="dk1"/>
                          </a:solidFill>
                          <a:latin typeface="+mn-lt"/>
                          <a:ea typeface="+mn-ea"/>
                          <a:cs typeface="+mn-cs"/>
                        </a:rPr>
                        <a:t>Data is transferred between devices and the processor</a:t>
                      </a:r>
                    </a:p>
                    <a:p>
                      <a:pPr marL="742950" lvl="1" indent="-285750">
                        <a:buFont typeface="Arial" panose="020B0604020202020204" pitchFamily="34" charset="0"/>
                        <a:buChar char="•"/>
                      </a:pPr>
                      <a:r>
                        <a:rPr lang="en-GB" sz="1800" kern="1200" dirty="0">
                          <a:solidFill>
                            <a:schemeClr val="dk1"/>
                          </a:solidFill>
                          <a:latin typeface="+mn-lt"/>
                          <a:ea typeface="+mn-ea"/>
                          <a:cs typeface="+mn-cs"/>
                        </a:rPr>
                        <a:t>This process needs to be managed</a:t>
                      </a:r>
                    </a:p>
                    <a:p>
                      <a:pPr marL="285750" indent="-285750">
                        <a:buFont typeface="Arial" panose="020B0604020202020204" pitchFamily="34" charset="0"/>
                        <a:buChar char="•"/>
                      </a:pPr>
                      <a:r>
                        <a:rPr lang="en-GB" sz="1800" kern="1200" dirty="0">
                          <a:solidFill>
                            <a:schemeClr val="dk1"/>
                          </a:solidFill>
                          <a:latin typeface="+mn-lt"/>
                          <a:ea typeface="+mn-ea"/>
                          <a:cs typeface="+mn-cs"/>
                        </a:rPr>
                        <a:t>User management functions, e.g.:</a:t>
                      </a:r>
                    </a:p>
                    <a:p>
                      <a:pPr marL="742950" lvl="1" indent="-285750">
                        <a:buFont typeface="Arial" panose="020B0604020202020204" pitchFamily="34" charset="0"/>
                        <a:buChar char="•"/>
                      </a:pPr>
                      <a:r>
                        <a:rPr lang="en-GB" sz="1800" kern="1200" dirty="0">
                          <a:solidFill>
                            <a:schemeClr val="dk1"/>
                          </a:solidFill>
                          <a:latin typeface="+mn-lt"/>
                          <a:ea typeface="+mn-ea"/>
                          <a:cs typeface="+mn-cs"/>
                        </a:rPr>
                        <a:t>Allocation of an account</a:t>
                      </a:r>
                    </a:p>
                    <a:p>
                      <a:pPr marL="742950" lvl="1" indent="-285750">
                        <a:buFont typeface="Arial" panose="020B0604020202020204" pitchFamily="34" charset="0"/>
                        <a:buChar char="•"/>
                      </a:pPr>
                      <a:r>
                        <a:rPr lang="en-GB" sz="1800" kern="1200" dirty="0">
                          <a:solidFill>
                            <a:schemeClr val="dk1"/>
                          </a:solidFill>
                          <a:latin typeface="+mn-lt"/>
                          <a:ea typeface="+mn-ea"/>
                          <a:cs typeface="+mn-cs"/>
                        </a:rPr>
                        <a:t>Access rights</a:t>
                      </a:r>
                    </a:p>
                    <a:p>
                      <a:pPr marL="742950" lvl="1" indent="-285750">
                        <a:buFont typeface="Arial" panose="020B0604020202020204" pitchFamily="34" charset="0"/>
                        <a:buChar char="•"/>
                      </a:pPr>
                      <a:r>
                        <a:rPr lang="en-GB" sz="1800" kern="1200" dirty="0">
                          <a:solidFill>
                            <a:schemeClr val="dk1"/>
                          </a:solidFill>
                          <a:latin typeface="+mn-lt"/>
                          <a:ea typeface="+mn-ea"/>
                          <a:cs typeface="+mn-cs"/>
                        </a:rPr>
                        <a:t>Security, etc.</a:t>
                      </a:r>
                    </a:p>
                    <a:p>
                      <a:pPr marL="285750" indent="-285750">
                        <a:buFont typeface="Arial" panose="020B0604020202020204" pitchFamily="34" charset="0"/>
                        <a:buChar char="•"/>
                      </a:pPr>
                      <a:r>
                        <a:rPr lang="en-GB" sz="1800" kern="1200" dirty="0">
                          <a:solidFill>
                            <a:schemeClr val="dk1"/>
                          </a:solidFill>
                          <a:latin typeface="+mn-lt"/>
                          <a:ea typeface="+mn-ea"/>
                          <a:cs typeface="+mn-cs"/>
                        </a:rPr>
                        <a:t>File management, and the key features, e.g.:</a:t>
                      </a:r>
                    </a:p>
                    <a:p>
                      <a:pPr marL="742950" lvl="1" indent="-285750">
                        <a:buFont typeface="Arial" panose="020B0604020202020204" pitchFamily="34" charset="0"/>
                        <a:buChar char="•"/>
                      </a:pPr>
                      <a:r>
                        <a:rPr lang="en-GB" sz="1800" kern="1200" dirty="0">
                          <a:solidFill>
                            <a:schemeClr val="dk1"/>
                          </a:solidFill>
                          <a:latin typeface="+mn-lt"/>
                          <a:ea typeface="+mn-ea"/>
                          <a:cs typeface="+mn-cs"/>
                        </a:rPr>
                        <a:t>Naming</a:t>
                      </a:r>
                    </a:p>
                    <a:p>
                      <a:pPr marL="742950" lvl="1" indent="-285750">
                        <a:buFont typeface="Arial" panose="020B0604020202020204" pitchFamily="34" charset="0"/>
                        <a:buChar char="•"/>
                      </a:pPr>
                      <a:r>
                        <a:rPr lang="en-GB" sz="1800" kern="1200" dirty="0">
                          <a:solidFill>
                            <a:schemeClr val="dk1"/>
                          </a:solidFill>
                          <a:latin typeface="+mn-lt"/>
                          <a:ea typeface="+mn-ea"/>
                          <a:cs typeface="+mn-cs"/>
                        </a:rPr>
                        <a:t>Allocating to folders</a:t>
                      </a:r>
                    </a:p>
                    <a:p>
                      <a:pPr marL="742950" lvl="1" indent="-285750">
                        <a:buFont typeface="Arial" panose="020B0604020202020204" pitchFamily="34" charset="0"/>
                        <a:buChar char="•"/>
                      </a:pPr>
                      <a:r>
                        <a:rPr lang="en-GB" sz="1800" kern="1200" dirty="0">
                          <a:solidFill>
                            <a:schemeClr val="dk1"/>
                          </a:solidFill>
                          <a:latin typeface="+mn-lt"/>
                          <a:ea typeface="+mn-ea"/>
                          <a:cs typeface="+mn-cs"/>
                        </a:rPr>
                        <a:t>Moving files</a:t>
                      </a:r>
                    </a:p>
                    <a:p>
                      <a:pPr marL="742950" lvl="1" indent="-285750">
                        <a:buFont typeface="Arial" panose="020B0604020202020204" pitchFamily="34" charset="0"/>
                        <a:buChar char="•"/>
                      </a:pPr>
                      <a:r>
                        <a:rPr lang="en-GB" sz="1800" kern="1200" dirty="0">
                          <a:solidFill>
                            <a:schemeClr val="dk1"/>
                          </a:solidFill>
                          <a:latin typeface="+mn-lt"/>
                          <a:ea typeface="+mn-ea"/>
                          <a:cs typeface="+mn-cs"/>
                        </a:rPr>
                        <a:t>Saving, etc.</a:t>
                      </a:r>
                    </a:p>
                  </a:txBody>
                  <a:tcPr/>
                </a:tc>
                <a:extLst>
                  <a:ext uri="{0D108BD9-81ED-4DB2-BD59-A6C34878D82A}">
                    <a16:rowId xmlns:a16="http://schemas.microsoft.com/office/drawing/2014/main" val="3591101869"/>
                  </a:ext>
                </a:extLst>
              </a:tr>
            </a:tbl>
          </a:graphicData>
        </a:graphic>
      </p:graphicFrame>
    </p:spTree>
    <p:extLst>
      <p:ext uri="{BB962C8B-B14F-4D97-AF65-F5344CB8AC3E}">
        <p14:creationId xmlns:p14="http://schemas.microsoft.com/office/powerpoint/2010/main" val="295397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88FF-A4F0-E040-CB64-6F9C054568B0}"/>
              </a:ext>
            </a:extLst>
          </p:cNvPr>
          <p:cNvSpPr>
            <a:spLocks noGrp="1"/>
          </p:cNvSpPr>
          <p:nvPr>
            <p:ph type="title"/>
          </p:nvPr>
        </p:nvSpPr>
        <p:spPr/>
        <p:txBody>
          <a:bodyPr/>
          <a:lstStyle/>
          <a:p>
            <a:r>
              <a:rPr lang="en-GB" b="1" dirty="0"/>
              <a:t>Keywords</a:t>
            </a:r>
          </a:p>
        </p:txBody>
      </p:sp>
      <p:sp>
        <p:nvSpPr>
          <p:cNvPr id="3" name="Content Placeholder 2">
            <a:extLst>
              <a:ext uri="{FF2B5EF4-FFF2-40B4-BE49-F238E27FC236}">
                <a16:creationId xmlns:a16="http://schemas.microsoft.com/office/drawing/2014/main" id="{45F6CCCC-C52B-0B43-4F5E-0A44278754A2}"/>
              </a:ext>
            </a:extLst>
          </p:cNvPr>
          <p:cNvSpPr>
            <a:spLocks noGrp="1"/>
          </p:cNvSpPr>
          <p:nvPr>
            <p:ph idx="1"/>
          </p:nvPr>
        </p:nvSpPr>
        <p:spPr>
          <a:xfrm>
            <a:off x="838200" y="2158999"/>
            <a:ext cx="5184000" cy="4017964"/>
          </a:xfrm>
          <a:solidFill>
            <a:schemeClr val="accent6">
              <a:lumMod val="20000"/>
              <a:lumOff val="80000"/>
            </a:schemeClr>
          </a:solidFill>
        </p:spPr>
        <p:txBody>
          <a:bodyPr>
            <a:normAutofit/>
          </a:bodyPr>
          <a:lstStyle/>
          <a:p>
            <a:r>
              <a:rPr lang="en-GB" sz="2000" b="1" dirty="0"/>
              <a:t>Keyword: </a:t>
            </a:r>
            <a:r>
              <a:rPr lang="en-GB" sz="2000" dirty="0"/>
              <a:t>Operating System</a:t>
            </a:r>
          </a:p>
          <a:p>
            <a:r>
              <a:rPr lang="en-GB" sz="2000" b="1" dirty="0"/>
              <a:t>Definition: </a:t>
            </a:r>
            <a:r>
              <a:rPr lang="en-GB" sz="2000" dirty="0"/>
              <a:t>The main software that manages a computer’s hardware and software resources and allows users and programs to interact with the computer. Examples include Windows, macOS, Linux, Android, and iOS.</a:t>
            </a:r>
          </a:p>
          <a:p>
            <a:r>
              <a:rPr lang="en-GB" sz="2000" b="1" dirty="0"/>
              <a:t>Synonyms:</a:t>
            </a:r>
          </a:p>
          <a:p>
            <a:pPr lvl="1"/>
            <a:r>
              <a:rPr lang="en-GB" sz="2000" dirty="0"/>
              <a:t>OS, system software, platform, computer operating environment</a:t>
            </a:r>
          </a:p>
        </p:txBody>
      </p:sp>
      <p:sp>
        <p:nvSpPr>
          <p:cNvPr id="4" name="Content Placeholder 2">
            <a:extLst>
              <a:ext uri="{FF2B5EF4-FFF2-40B4-BE49-F238E27FC236}">
                <a16:creationId xmlns:a16="http://schemas.microsoft.com/office/drawing/2014/main" id="{CD01D348-7768-4FD8-EE4E-D90FA05E740A}"/>
              </a:ext>
            </a:extLst>
          </p:cNvPr>
          <p:cNvSpPr txBox="1">
            <a:spLocks/>
          </p:cNvSpPr>
          <p:nvPr/>
        </p:nvSpPr>
        <p:spPr>
          <a:xfrm>
            <a:off x="6169802" y="2158999"/>
            <a:ext cx="5184000" cy="4017964"/>
          </a:xfrm>
          <a:prstGeom prst="rect">
            <a:avLst/>
          </a:prstGeom>
          <a:solidFill>
            <a:schemeClr val="accent6">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b="1" dirty="0"/>
              <a:t>Keyword: </a:t>
            </a:r>
            <a:r>
              <a:rPr lang="en-GB" sz="2000" dirty="0"/>
              <a:t>User Interface    </a:t>
            </a:r>
          </a:p>
          <a:p>
            <a:r>
              <a:rPr lang="en-GB" sz="2000" b="1" dirty="0"/>
              <a:t>Definition: </a:t>
            </a:r>
            <a:r>
              <a:rPr lang="en-GB" sz="2000" dirty="0"/>
              <a:t>The part of a computer system, app, or device that allows the user to interact with it, such as menus, buttons, icons, touchscreens, or command lines.</a:t>
            </a:r>
          </a:p>
          <a:p>
            <a:r>
              <a:rPr lang="en-GB" sz="2000" b="1" dirty="0"/>
              <a:t>Synonyms:</a:t>
            </a:r>
          </a:p>
          <a:p>
            <a:pPr lvl="1"/>
            <a:r>
              <a:rPr lang="en-GB" sz="2000" dirty="0"/>
              <a:t>UI, interface, control panel, front end, interaction layer</a:t>
            </a:r>
          </a:p>
        </p:txBody>
      </p:sp>
    </p:spTree>
    <p:extLst>
      <p:ext uri="{BB962C8B-B14F-4D97-AF65-F5344CB8AC3E}">
        <p14:creationId xmlns:p14="http://schemas.microsoft.com/office/powerpoint/2010/main" val="2303182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Purpose &amp; Functionality</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The purpose and functionality of operating systems:</a:t>
            </a:r>
          </a:p>
          <a:p>
            <a:pPr lvl="1"/>
            <a:r>
              <a:rPr lang="en-GB" dirty="0"/>
              <a:t>An Operating System (OS) is a complex system (collection) of software used for managing all aspects of a computing device.</a:t>
            </a:r>
          </a:p>
          <a:p>
            <a:pPr lvl="1"/>
            <a:r>
              <a:rPr lang="en-GB" dirty="0"/>
              <a:t>The OS manages the hardware resources both internal and peripheral, provides an environment for other software to run within and provides an interface for the user to give input and receive output.</a:t>
            </a:r>
          </a:p>
          <a:p>
            <a:pPr lvl="1"/>
            <a:r>
              <a:rPr lang="en-GB" dirty="0"/>
              <a:t>The OS provides a range of tools and pre-defined framework of code libraries on which other software can be built to run upon.</a:t>
            </a:r>
          </a:p>
        </p:txBody>
      </p:sp>
    </p:spTree>
    <p:extLst>
      <p:ext uri="{BB962C8B-B14F-4D97-AF65-F5344CB8AC3E}">
        <p14:creationId xmlns:p14="http://schemas.microsoft.com/office/powerpoint/2010/main" val="217261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User Interface</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User Interface:</a:t>
            </a:r>
          </a:p>
          <a:p>
            <a:pPr lvl="1"/>
            <a:r>
              <a:rPr lang="en-GB" dirty="0"/>
              <a:t>A user interface can be either text based or graphical.</a:t>
            </a:r>
          </a:p>
          <a:p>
            <a:pPr lvl="1"/>
            <a:r>
              <a:rPr lang="en-GB" dirty="0"/>
              <a:t>The interface provides a way of the user to interact with the operating system by providing an input such as typed commands from a keypad/keyboard or selection from a pointing device such as mouse/touchscreen.</a:t>
            </a:r>
          </a:p>
          <a:p>
            <a:pPr lvl="1"/>
            <a:r>
              <a:rPr lang="en-GB" dirty="0"/>
              <a:t>If applicable the user interface will provide an output.</a:t>
            </a:r>
          </a:p>
        </p:txBody>
      </p:sp>
    </p:spTree>
    <p:extLst>
      <p:ext uri="{BB962C8B-B14F-4D97-AF65-F5344CB8AC3E}">
        <p14:creationId xmlns:p14="http://schemas.microsoft.com/office/powerpoint/2010/main" val="2546807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Command Line Interface</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a:bodyPr>
          <a:lstStyle/>
          <a:p>
            <a:r>
              <a:rPr lang="en-GB" b="1" dirty="0"/>
              <a:t>Command Line interface (CLI):</a:t>
            </a:r>
          </a:p>
          <a:p>
            <a:pPr lvl="1"/>
            <a:r>
              <a:rPr lang="en-GB" dirty="0"/>
              <a:t>is a text only method of interacting with a computer system. The user can type commands using a keyboard into the interface which are then processed by the OS. An advantage of a CLI is that it has a low resource (processor/memory/storage) footprint as it doesn’t require many resources to run the interface. A disadvantage of a CLI is that it is not as user-friendly as the user is required to remember the commands they wish to run, some of which may be long and/or complex.</a:t>
            </a:r>
          </a:p>
        </p:txBody>
      </p:sp>
    </p:spTree>
    <p:extLst>
      <p:ext uri="{BB962C8B-B14F-4D97-AF65-F5344CB8AC3E}">
        <p14:creationId xmlns:p14="http://schemas.microsoft.com/office/powerpoint/2010/main" val="4259169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lstStyle/>
          <a:p>
            <a:r>
              <a:rPr lang="en-GB" b="1" dirty="0"/>
              <a:t>Operating Systems – Graphical User Interface </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85000" lnSpcReduction="10000"/>
          </a:bodyPr>
          <a:lstStyle/>
          <a:p>
            <a:r>
              <a:rPr lang="en-GB" b="1" dirty="0"/>
              <a:t>Graphical user interfaces (GUI):</a:t>
            </a:r>
          </a:p>
          <a:p>
            <a:pPr lvl="1"/>
            <a:r>
              <a:rPr lang="en-GB" dirty="0"/>
              <a:t>is a visual interface that the user can interact with. A GUI makes use of a graphical virtual desktop which displays icons &amp; menus. The icons and menus can be interacted with by using a hardware device called a pointing device. Pointing devices such as a Trackball, Trackpad, &amp; Mouse track movement when the user interacts with them, which in turn moves the virtual pointer on the screen. Icons and menus on the virtual desktop can be selected using the pointer and then ‘run’ by using a button to confirm selection. When a menu item or icon is ‘run’ it then triggers the OS to run/launch the command associated with the icon/menu item.</a:t>
            </a:r>
          </a:p>
          <a:p>
            <a:pPr lvl="1"/>
            <a:r>
              <a:rPr lang="en-GB" dirty="0"/>
              <a:t>Other virtual representations are used by software running on the OS such as a piece of paper if the user is writing in a virtual document or other views for example if playing a game. An advantage of a GUI is that is much more user-friendly and is designed to be intuitive. Little or no understanding of computer systems is required to interact with the computer and run commands. A disadvantage of a GUI is that it requires a lot more resources (processor/memory/storage) to generate and store the images being displayed.</a:t>
            </a:r>
          </a:p>
        </p:txBody>
      </p:sp>
    </p:spTree>
    <p:extLst>
      <p:ext uri="{BB962C8B-B14F-4D97-AF65-F5344CB8AC3E}">
        <p14:creationId xmlns:p14="http://schemas.microsoft.com/office/powerpoint/2010/main" val="342137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F81FE-8217-3642-C69A-3A38DF74A759}"/>
              </a:ext>
            </a:extLst>
          </p:cNvPr>
          <p:cNvSpPr>
            <a:spLocks noGrp="1"/>
          </p:cNvSpPr>
          <p:nvPr>
            <p:ph type="title"/>
          </p:nvPr>
        </p:nvSpPr>
        <p:spPr/>
        <p:txBody>
          <a:bodyPr>
            <a:normAutofit/>
          </a:bodyPr>
          <a:lstStyle/>
          <a:p>
            <a:r>
              <a:rPr lang="en-GB" sz="3600" b="1" dirty="0"/>
              <a:t>Operating Systems – Memory management &amp; Multitasking</a:t>
            </a:r>
            <a:r>
              <a:rPr lang="en-GB" b="1" dirty="0"/>
              <a:t> </a:t>
            </a:r>
          </a:p>
        </p:txBody>
      </p:sp>
      <p:sp>
        <p:nvSpPr>
          <p:cNvPr id="3" name="Content Placeholder 2">
            <a:extLst>
              <a:ext uri="{FF2B5EF4-FFF2-40B4-BE49-F238E27FC236}">
                <a16:creationId xmlns:a16="http://schemas.microsoft.com/office/drawing/2014/main" id="{C88370D5-E291-F433-C5B7-614DA2E490B1}"/>
              </a:ext>
            </a:extLst>
          </p:cNvPr>
          <p:cNvSpPr>
            <a:spLocks noGrp="1"/>
          </p:cNvSpPr>
          <p:nvPr>
            <p:ph idx="1"/>
          </p:nvPr>
        </p:nvSpPr>
        <p:spPr/>
        <p:txBody>
          <a:bodyPr>
            <a:normAutofit fontScale="92500" lnSpcReduction="10000"/>
          </a:bodyPr>
          <a:lstStyle/>
          <a:p>
            <a:r>
              <a:rPr lang="en-GB" b="1" dirty="0"/>
              <a:t>Memory management and multitasking:</a:t>
            </a:r>
          </a:p>
          <a:p>
            <a:pPr lvl="1"/>
            <a:r>
              <a:rPr lang="en-GB" dirty="0"/>
              <a:t>An OS manages system hardware resources so that several programs can use the same hardware resources at the same time, but different parts of those resources. This multi-tasking means that the computer system can run more efficiently and can do several things at once. In particular, memory management is important. An OS provides memory management tools. A computer system has a set amount of system memory (RAM). </a:t>
            </a:r>
          </a:p>
          <a:p>
            <a:pPr lvl="1"/>
            <a:r>
              <a:rPr lang="en-GB" dirty="0"/>
              <a:t>The OS is responsible for managing this memory resource, and it allocates memory to programs that require it and releases the memory when the program no longer requires it. If more than one program were to use the same area of memory, both programs would have a fault and halt which is why it is important to manage memory effectively. If the OS runs out of memory it can allocate it queues the request for memory resources or makes use of ‘virtual memory’ (see 1.2.1.5).</a:t>
            </a:r>
          </a:p>
        </p:txBody>
      </p:sp>
    </p:spTree>
    <p:extLst>
      <p:ext uri="{BB962C8B-B14F-4D97-AF65-F5344CB8AC3E}">
        <p14:creationId xmlns:p14="http://schemas.microsoft.com/office/powerpoint/2010/main" val="2011797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970A0F26BAE5E40950502EB18AE2306" ma:contentTypeVersion="12" ma:contentTypeDescription="Create a new document." ma:contentTypeScope="" ma:versionID="9548b167d6f91841ecb8a387cd175fcf">
  <xsd:schema xmlns:xsd="http://www.w3.org/2001/XMLSchema" xmlns:xs="http://www.w3.org/2001/XMLSchema" xmlns:p="http://schemas.microsoft.com/office/2006/metadata/properties" xmlns:ns2="5c348ab7-c4f6-46c3-b69b-b91d4db37fac" xmlns:ns3="44ba5890-ab2c-47f6-9d80-ec07230553a0" targetNamespace="http://schemas.microsoft.com/office/2006/metadata/properties" ma:root="true" ma:fieldsID="a86b4c7dd82f87ba5e131256ff5a2085" ns2:_="" ns3:_="">
    <xsd:import namespace="5c348ab7-c4f6-46c3-b69b-b91d4db37fac"/>
    <xsd:import namespace="44ba5890-ab2c-47f6-9d80-ec07230553a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48ab7-c4f6-46c3-b69b-b91d4db37f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323d69b0-bafc-4583-bcfa-a8714820763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4ba5890-ab2c-47f6-9d80-ec07230553a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297006e-c247-4f27-bed2-7d0f74b911a2}" ma:internalName="TaxCatchAll" ma:showField="CatchAllData" ma:web="44ba5890-ab2c-47f6-9d80-ec07230553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c348ab7-c4f6-46c3-b69b-b91d4db37fac">
      <Terms xmlns="http://schemas.microsoft.com/office/infopath/2007/PartnerControls"/>
    </lcf76f155ced4ddcb4097134ff3c332f>
    <TaxCatchAll xmlns="44ba5890-ab2c-47f6-9d80-ec07230553a0" xsi:nil="true"/>
  </documentManagement>
</p:properties>
</file>

<file path=customXml/itemProps1.xml><?xml version="1.0" encoding="utf-8"?>
<ds:datastoreItem xmlns:ds="http://schemas.openxmlformats.org/officeDocument/2006/customXml" ds:itemID="{FF42EBAE-0E9F-4ED2-8A1C-3B355CADF2DC}">
  <ds:schemaRefs>
    <ds:schemaRef ds:uri="http://schemas.microsoft.com/sharepoint/v3/contenttype/forms"/>
  </ds:schemaRefs>
</ds:datastoreItem>
</file>

<file path=customXml/itemProps2.xml><?xml version="1.0" encoding="utf-8"?>
<ds:datastoreItem xmlns:ds="http://schemas.openxmlformats.org/officeDocument/2006/customXml" ds:itemID="{1F22268D-4855-44F2-9FBC-D4B240897F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348ab7-c4f6-46c3-b69b-b91d4db37fac"/>
    <ds:schemaRef ds:uri="44ba5890-ab2c-47f6-9d80-ec07230553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CC8A7F-B0B9-4736-AA01-2B843821DF95}">
  <ds:schemaRefs>
    <ds:schemaRef ds:uri="http://schemas.microsoft.com/office/2006/metadata/properties"/>
    <ds:schemaRef ds:uri="http://schemas.microsoft.com/office/infopath/2007/PartnerControls"/>
    <ds:schemaRef ds:uri="5c348ab7-c4f6-46c3-b69b-b91d4db37fac"/>
    <ds:schemaRef ds:uri="44ba5890-ab2c-47f6-9d80-ec07230553a0"/>
  </ds:schemaRefs>
</ds:datastoreItem>
</file>

<file path=docProps/app.xml><?xml version="1.0" encoding="utf-8"?>
<Properties xmlns="http://schemas.openxmlformats.org/officeDocument/2006/extended-properties" xmlns:vt="http://schemas.openxmlformats.org/officeDocument/2006/docPropsVTypes">
  <TotalTime>45</TotalTime>
  <Words>2815</Words>
  <Application>Microsoft Office PowerPoint</Application>
  <PresentationFormat>Widescreen</PresentationFormat>
  <Paragraphs>148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Century Gothic</vt:lpstr>
      <vt:lpstr>Office Theme</vt:lpstr>
      <vt:lpstr>PowerPoint Presentation</vt:lpstr>
      <vt:lpstr>Topic: J277.1.5.1 Title: Systems Software Date: 30/04/2026</vt:lpstr>
      <vt:lpstr>Knowledge Objectives</vt:lpstr>
      <vt:lpstr>Keywords</vt:lpstr>
      <vt:lpstr>Operating Systems – Purpose &amp; Functionality</vt:lpstr>
      <vt:lpstr>Operating Systems – User Interface</vt:lpstr>
      <vt:lpstr>Operating Systems – Command Line Interface</vt:lpstr>
      <vt:lpstr>Operating Systems – Graphical User Interface </vt:lpstr>
      <vt:lpstr>Operating Systems – Memory management &amp; Multitasking </vt:lpstr>
      <vt:lpstr>Operating Systems – Peripheral Management </vt:lpstr>
      <vt:lpstr>Operating Systems – Peripheral Management </vt:lpstr>
      <vt:lpstr>Operating Systems – User Management </vt:lpstr>
      <vt:lpstr>Operating Systems – File management</vt:lpstr>
      <vt:lpstr>Summary</vt:lpstr>
      <vt:lpstr>Scenarios </vt:lpstr>
      <vt:lpstr>Scenarios (Answers)</vt:lpstr>
      <vt:lpstr>Exam Style Questions</vt:lpstr>
      <vt:lpstr>Exam Style Questions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J277.1.2.2 Secondary Storage</dc:title>
  <dc:creator>Edmund Ryan</dc:creator>
  <cp:lastModifiedBy>Edmund Ryan</cp:lastModifiedBy>
  <cp:revision>2</cp:revision>
  <dcterms:created xsi:type="dcterms:W3CDTF">2023-10-16T08:20:00Z</dcterms:created>
  <dcterms:modified xsi:type="dcterms:W3CDTF">2026-04-30T09:56:42Z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0x010100E970A0F26BAE5E40950502EB18AE2306</vt:lpwstr>
  </property>
  <property fmtid="{D5CDD505-2E9C-101B-9397-08002B2CF9AE}" pid="3" name="Order">
    <vt:r8>2500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ies>
</file>