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8"/>
  </p:notesMasterIdLst>
  <p:sldIdLst>
    <p:sldId id="271" r:id="rId5"/>
    <p:sldId id="256" r:id="rId6"/>
    <p:sldId id="260" r:id="rId7"/>
    <p:sldId id="275" r:id="rId8"/>
    <p:sldId id="257" r:id="rId9"/>
    <p:sldId id="263" r:id="rId10"/>
    <p:sldId id="264" r:id="rId11"/>
    <p:sldId id="265" r:id="rId12"/>
    <p:sldId id="276" r:id="rId13"/>
    <p:sldId id="277" r:id="rId14"/>
    <p:sldId id="279" r:id="rId15"/>
    <p:sldId id="278" r:id="rId16"/>
    <p:sldId id="280" r:id="rId1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F5D4D5C1-A80A-44E0-9617-0046299670D8}" v="11" dt="2026-04-30T09:36:23.216"/>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60" d="100"/>
          <a:sy n="60" d="100"/>
        </p:scale>
        <p:origin x="96" y="108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theme" Target="theme/theme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microsoft.com/office/2015/10/relationships/revisionInfo" Target="revisionInfo.xml"/><Relationship Id="rId5" Type="http://schemas.openxmlformats.org/officeDocument/2006/relationships/slide" Target="slides/slide1.xml"/><Relationship Id="rId15" Type="http://schemas.openxmlformats.org/officeDocument/2006/relationships/slide" Target="slides/slide11.xml"/><Relationship Id="rId23" Type="http://schemas.microsoft.com/office/2016/11/relationships/changesInfo" Target="changesInfos/changesInfo1.xml"/><Relationship Id="rId10" Type="http://schemas.openxmlformats.org/officeDocument/2006/relationships/slide" Target="slides/slide6.xml"/><Relationship Id="rId19"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Edmund Ryan" userId="ff4d3108-fc2b-467a-9bce-8537a42ee52e" providerId="ADAL" clId="{88AA2C57-84A4-4F4F-A1F1-453138892BF0}"/>
    <pc:docChg chg="undo custSel addSld modSld">
      <pc:chgData name="Edmund Ryan" userId="ff4d3108-fc2b-467a-9bce-8537a42ee52e" providerId="ADAL" clId="{88AA2C57-84A4-4F4F-A1F1-453138892BF0}" dt="2026-04-30T09:57:23.620" v="217" actId="20577"/>
      <pc:docMkLst>
        <pc:docMk/>
      </pc:docMkLst>
      <pc:sldChg chg="addSp delSp modSp new mod modClrScheme chgLayout">
        <pc:chgData name="Edmund Ryan" userId="ff4d3108-fc2b-467a-9bce-8537a42ee52e" providerId="ADAL" clId="{88AA2C57-84A4-4F4F-A1F1-453138892BF0}" dt="2026-04-30T08:41:09.758" v="61" actId="403"/>
        <pc:sldMkLst>
          <pc:docMk/>
          <pc:sldMk cId="2891686835" sldId="276"/>
        </pc:sldMkLst>
        <pc:spChg chg="del mod ord">
          <ac:chgData name="Edmund Ryan" userId="ff4d3108-fc2b-467a-9bce-8537a42ee52e" providerId="ADAL" clId="{88AA2C57-84A4-4F4F-A1F1-453138892BF0}" dt="2026-04-30T08:31:09.043" v="1" actId="700"/>
          <ac:spMkLst>
            <pc:docMk/>
            <pc:sldMk cId="2891686835" sldId="276"/>
            <ac:spMk id="2" creationId="{BA436102-CB80-9CB7-0505-37728143BDCB}"/>
          </ac:spMkLst>
        </pc:spChg>
        <pc:spChg chg="del mod ord">
          <ac:chgData name="Edmund Ryan" userId="ff4d3108-fc2b-467a-9bce-8537a42ee52e" providerId="ADAL" clId="{88AA2C57-84A4-4F4F-A1F1-453138892BF0}" dt="2026-04-30T08:31:09.043" v="1" actId="700"/>
          <ac:spMkLst>
            <pc:docMk/>
            <pc:sldMk cId="2891686835" sldId="276"/>
            <ac:spMk id="3" creationId="{80EC1DC9-611D-8167-A924-478054201DE0}"/>
          </ac:spMkLst>
        </pc:spChg>
        <pc:spChg chg="add mod ord">
          <ac:chgData name="Edmund Ryan" userId="ff4d3108-fc2b-467a-9bce-8537a42ee52e" providerId="ADAL" clId="{88AA2C57-84A4-4F4F-A1F1-453138892BF0}" dt="2026-04-30T08:32:05.260" v="14" actId="113"/>
          <ac:spMkLst>
            <pc:docMk/>
            <pc:sldMk cId="2891686835" sldId="276"/>
            <ac:spMk id="4" creationId="{5ACF0DB6-63AC-9562-0BB7-E42BBC06B000}"/>
          </ac:spMkLst>
        </pc:spChg>
        <pc:spChg chg="add del mod ord">
          <ac:chgData name="Edmund Ryan" userId="ff4d3108-fc2b-467a-9bce-8537a42ee52e" providerId="ADAL" clId="{88AA2C57-84A4-4F4F-A1F1-453138892BF0}" dt="2026-04-30T08:38:20.878" v="46"/>
          <ac:spMkLst>
            <pc:docMk/>
            <pc:sldMk cId="2891686835" sldId="276"/>
            <ac:spMk id="5" creationId="{4E6AFAFE-D3FE-CDE2-BBA8-E7F60BFB160E}"/>
          </ac:spMkLst>
        </pc:spChg>
        <pc:graphicFrameChg chg="add mod modGraphic">
          <ac:chgData name="Edmund Ryan" userId="ff4d3108-fc2b-467a-9bce-8537a42ee52e" providerId="ADAL" clId="{88AA2C57-84A4-4F4F-A1F1-453138892BF0}" dt="2026-04-30T08:41:09.758" v="61" actId="403"/>
          <ac:graphicFrameMkLst>
            <pc:docMk/>
            <pc:sldMk cId="2891686835" sldId="276"/>
            <ac:graphicFrameMk id="6" creationId="{A2734BC0-0039-F1F2-F6F2-EE40D861827D}"/>
          </ac:graphicFrameMkLst>
        </pc:graphicFrameChg>
      </pc:sldChg>
      <pc:sldChg chg="addSp delSp modSp new mod modClrScheme chgLayout">
        <pc:chgData name="Edmund Ryan" userId="ff4d3108-fc2b-467a-9bce-8537a42ee52e" providerId="ADAL" clId="{88AA2C57-84A4-4F4F-A1F1-453138892BF0}" dt="2026-04-30T08:42:20.650" v="83" actId="27636"/>
        <pc:sldMkLst>
          <pc:docMk/>
          <pc:sldMk cId="163169703" sldId="277"/>
        </pc:sldMkLst>
        <pc:spChg chg="del mod ord">
          <ac:chgData name="Edmund Ryan" userId="ff4d3108-fc2b-467a-9bce-8537a42ee52e" providerId="ADAL" clId="{88AA2C57-84A4-4F4F-A1F1-453138892BF0}" dt="2026-04-30T08:31:16.009" v="3" actId="700"/>
          <ac:spMkLst>
            <pc:docMk/>
            <pc:sldMk cId="163169703" sldId="277"/>
            <ac:spMk id="2" creationId="{4E59BFBC-2001-AF17-38A5-56BE93F8F5A5}"/>
          </ac:spMkLst>
        </pc:spChg>
        <pc:spChg chg="del mod ord">
          <ac:chgData name="Edmund Ryan" userId="ff4d3108-fc2b-467a-9bce-8537a42ee52e" providerId="ADAL" clId="{88AA2C57-84A4-4F4F-A1F1-453138892BF0}" dt="2026-04-30T08:31:16.009" v="3" actId="700"/>
          <ac:spMkLst>
            <pc:docMk/>
            <pc:sldMk cId="163169703" sldId="277"/>
            <ac:spMk id="3" creationId="{A62C59B9-CAAB-43C1-34AF-68B881099D43}"/>
          </ac:spMkLst>
        </pc:spChg>
        <pc:spChg chg="add mod ord">
          <ac:chgData name="Edmund Ryan" userId="ff4d3108-fc2b-467a-9bce-8537a42ee52e" providerId="ADAL" clId="{88AA2C57-84A4-4F4F-A1F1-453138892BF0}" dt="2026-04-30T08:32:19.758" v="24" actId="113"/>
          <ac:spMkLst>
            <pc:docMk/>
            <pc:sldMk cId="163169703" sldId="277"/>
            <ac:spMk id="4" creationId="{83D06335-781E-5932-152B-4F7FCC446E66}"/>
          </ac:spMkLst>
        </pc:spChg>
        <pc:spChg chg="add mod ord">
          <ac:chgData name="Edmund Ryan" userId="ff4d3108-fc2b-467a-9bce-8537a42ee52e" providerId="ADAL" clId="{88AA2C57-84A4-4F4F-A1F1-453138892BF0}" dt="2026-04-30T08:42:20.650" v="83" actId="27636"/>
          <ac:spMkLst>
            <pc:docMk/>
            <pc:sldMk cId="163169703" sldId="277"/>
            <ac:spMk id="5" creationId="{1D63381A-77DC-B9DF-6A49-37218733DDF5}"/>
          </ac:spMkLst>
        </pc:spChg>
      </pc:sldChg>
      <pc:sldChg chg="addSp delSp modSp new mod modClrScheme chgLayout">
        <pc:chgData name="Edmund Ryan" userId="ff4d3108-fc2b-467a-9bce-8537a42ee52e" providerId="ADAL" clId="{88AA2C57-84A4-4F4F-A1F1-453138892BF0}" dt="2026-04-30T09:57:09.018" v="202" actId="20577"/>
        <pc:sldMkLst>
          <pc:docMk/>
          <pc:sldMk cId="3018315241" sldId="278"/>
        </pc:sldMkLst>
        <pc:spChg chg="del mod ord">
          <ac:chgData name="Edmund Ryan" userId="ff4d3108-fc2b-467a-9bce-8537a42ee52e" providerId="ADAL" clId="{88AA2C57-84A4-4F4F-A1F1-453138892BF0}" dt="2026-04-30T08:31:30.076" v="5" actId="700"/>
          <ac:spMkLst>
            <pc:docMk/>
            <pc:sldMk cId="3018315241" sldId="278"/>
            <ac:spMk id="2" creationId="{A131DC10-0D19-9A9F-ED91-6FB7A9D5C501}"/>
          </ac:spMkLst>
        </pc:spChg>
        <pc:spChg chg="del mod ord">
          <ac:chgData name="Edmund Ryan" userId="ff4d3108-fc2b-467a-9bce-8537a42ee52e" providerId="ADAL" clId="{88AA2C57-84A4-4F4F-A1F1-453138892BF0}" dt="2026-04-30T08:31:30.076" v="5" actId="700"/>
          <ac:spMkLst>
            <pc:docMk/>
            <pc:sldMk cId="3018315241" sldId="278"/>
            <ac:spMk id="3" creationId="{42507B23-F0CC-94C2-37F3-C34D09873E16}"/>
          </ac:spMkLst>
        </pc:spChg>
        <pc:spChg chg="add mod ord">
          <ac:chgData name="Edmund Ryan" userId="ff4d3108-fc2b-467a-9bce-8537a42ee52e" providerId="ADAL" clId="{88AA2C57-84A4-4F4F-A1F1-453138892BF0}" dt="2026-04-30T08:32:32.560" v="45" actId="113"/>
          <ac:spMkLst>
            <pc:docMk/>
            <pc:sldMk cId="3018315241" sldId="278"/>
            <ac:spMk id="4" creationId="{187CCD81-37A5-5228-76B2-D9CF344F73F7}"/>
          </ac:spMkLst>
        </pc:spChg>
        <pc:spChg chg="add mod ord">
          <ac:chgData name="Edmund Ryan" userId="ff4d3108-fc2b-467a-9bce-8537a42ee52e" providerId="ADAL" clId="{88AA2C57-84A4-4F4F-A1F1-453138892BF0}" dt="2026-04-30T09:57:09.018" v="202" actId="20577"/>
          <ac:spMkLst>
            <pc:docMk/>
            <pc:sldMk cId="3018315241" sldId="278"/>
            <ac:spMk id="5" creationId="{2AD2C990-814A-40F1-B46E-F184124E5537}"/>
          </ac:spMkLst>
        </pc:spChg>
        <pc:graphicFrameChg chg="add mod">
          <ac:chgData name="Edmund Ryan" userId="ff4d3108-fc2b-467a-9bce-8537a42ee52e" providerId="ADAL" clId="{88AA2C57-84A4-4F4F-A1F1-453138892BF0}" dt="2026-04-30T09:35:10.999" v="131"/>
          <ac:graphicFrameMkLst>
            <pc:docMk/>
            <pc:sldMk cId="3018315241" sldId="278"/>
            <ac:graphicFrameMk id="2" creationId="{DCAD5EBB-228E-5A1F-6D4A-CAC5AF8E94EE}"/>
          </ac:graphicFrameMkLst>
        </pc:graphicFrameChg>
        <pc:graphicFrameChg chg="add mod">
          <ac:chgData name="Edmund Ryan" userId="ff4d3108-fc2b-467a-9bce-8537a42ee52e" providerId="ADAL" clId="{88AA2C57-84A4-4F4F-A1F1-453138892BF0}" dt="2026-04-30T09:35:10.999" v="131"/>
          <ac:graphicFrameMkLst>
            <pc:docMk/>
            <pc:sldMk cId="3018315241" sldId="278"/>
            <ac:graphicFrameMk id="3" creationId="{810E787B-4140-FFAF-E7B1-5F86E16404A6}"/>
          </ac:graphicFrameMkLst>
        </pc:graphicFrameChg>
        <pc:graphicFrameChg chg="add mod">
          <ac:chgData name="Edmund Ryan" userId="ff4d3108-fc2b-467a-9bce-8537a42ee52e" providerId="ADAL" clId="{88AA2C57-84A4-4F4F-A1F1-453138892BF0}" dt="2026-04-30T09:35:13.132" v="133"/>
          <ac:graphicFrameMkLst>
            <pc:docMk/>
            <pc:sldMk cId="3018315241" sldId="278"/>
            <ac:graphicFrameMk id="6" creationId="{8575A125-3EA2-DA30-3120-A31496623141}"/>
          </ac:graphicFrameMkLst>
        </pc:graphicFrameChg>
        <pc:graphicFrameChg chg="add mod">
          <ac:chgData name="Edmund Ryan" userId="ff4d3108-fc2b-467a-9bce-8537a42ee52e" providerId="ADAL" clId="{88AA2C57-84A4-4F4F-A1F1-453138892BF0}" dt="2026-04-30T09:35:13.132" v="133"/>
          <ac:graphicFrameMkLst>
            <pc:docMk/>
            <pc:sldMk cId="3018315241" sldId="278"/>
            <ac:graphicFrameMk id="7" creationId="{FE084425-F4E1-4250-EAB8-3C5164853953}"/>
          </ac:graphicFrameMkLst>
        </pc:graphicFrameChg>
      </pc:sldChg>
      <pc:sldChg chg="modSp add mod">
        <pc:chgData name="Edmund Ryan" userId="ff4d3108-fc2b-467a-9bce-8537a42ee52e" providerId="ADAL" clId="{88AA2C57-84A4-4F4F-A1F1-453138892BF0}" dt="2026-04-30T09:36:12.903" v="154" actId="20577"/>
        <pc:sldMkLst>
          <pc:docMk/>
          <pc:sldMk cId="2163056015" sldId="279"/>
        </pc:sldMkLst>
        <pc:spChg chg="mod">
          <ac:chgData name="Edmund Ryan" userId="ff4d3108-fc2b-467a-9bce-8537a42ee52e" providerId="ADAL" clId="{88AA2C57-84A4-4F4F-A1F1-453138892BF0}" dt="2026-04-30T09:36:12.903" v="154" actId="20577"/>
          <ac:spMkLst>
            <pc:docMk/>
            <pc:sldMk cId="2163056015" sldId="279"/>
            <ac:spMk id="4" creationId="{249406E7-BE3F-71CB-3DF2-096EBEA518E1}"/>
          </ac:spMkLst>
        </pc:spChg>
        <pc:spChg chg="mod">
          <ac:chgData name="Edmund Ryan" userId="ff4d3108-fc2b-467a-9bce-8537a42ee52e" providerId="ADAL" clId="{88AA2C57-84A4-4F4F-A1F1-453138892BF0}" dt="2026-04-30T08:44:45.300" v="128"/>
          <ac:spMkLst>
            <pc:docMk/>
            <pc:sldMk cId="2163056015" sldId="279"/>
            <ac:spMk id="5" creationId="{F1497F02-5FD6-8386-7F37-79376C89660A}"/>
          </ac:spMkLst>
        </pc:spChg>
      </pc:sldChg>
      <pc:sldChg chg="modSp add mod">
        <pc:chgData name="Edmund Ryan" userId="ff4d3108-fc2b-467a-9bce-8537a42ee52e" providerId="ADAL" clId="{88AA2C57-84A4-4F4F-A1F1-453138892BF0}" dt="2026-04-30T09:57:23.620" v="217" actId="20577"/>
        <pc:sldMkLst>
          <pc:docMk/>
          <pc:sldMk cId="3535356008" sldId="280"/>
        </pc:sldMkLst>
        <pc:spChg chg="mod">
          <ac:chgData name="Edmund Ryan" userId="ff4d3108-fc2b-467a-9bce-8537a42ee52e" providerId="ADAL" clId="{88AA2C57-84A4-4F4F-A1F1-453138892BF0}" dt="2026-04-30T09:36:23.216" v="157"/>
          <ac:spMkLst>
            <pc:docMk/>
            <pc:sldMk cId="3535356008" sldId="280"/>
            <ac:spMk id="4" creationId="{0C2F4DD6-9B65-D634-9E44-0CBC318D8A51}"/>
          </ac:spMkLst>
        </pc:spChg>
        <pc:spChg chg="mod">
          <ac:chgData name="Edmund Ryan" userId="ff4d3108-fc2b-467a-9bce-8537a42ee52e" providerId="ADAL" clId="{88AA2C57-84A4-4F4F-A1F1-453138892BF0}" dt="2026-04-30T09:57:23.620" v="217" actId="20577"/>
          <ac:spMkLst>
            <pc:docMk/>
            <pc:sldMk cId="3535356008" sldId="280"/>
            <ac:spMk id="5" creationId="{45DD6D23-75A3-1717-4372-5E079473D66A}"/>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7CE2A9E-5133-48F9-AD5A-4C71F5849ABF}" type="datetimeFigureOut">
              <a:rPr lang="en-GB" smtClean="0"/>
              <a:t>30/04/2026</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7967450-10C0-4942-8CBD-04D7FE6A763E}" type="slidenum">
              <a:rPr lang="en-GB" smtClean="0"/>
              <a:t>‹#›</a:t>
            </a:fld>
            <a:endParaRPr lang="en-GB"/>
          </a:p>
        </p:txBody>
      </p:sp>
    </p:spTree>
    <p:extLst>
      <p:ext uri="{BB962C8B-B14F-4D97-AF65-F5344CB8AC3E}">
        <p14:creationId xmlns:p14="http://schemas.microsoft.com/office/powerpoint/2010/main" val="368389542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1_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97DA88-141B-604B-BAF4-362FB455D5C9}"/>
              </a:ext>
            </a:extLst>
          </p:cNvPr>
          <p:cNvSpPr>
            <a:spLocks noGrp="1"/>
          </p:cNvSpPr>
          <p:nvPr>
            <p:ph type="title"/>
          </p:nvPr>
        </p:nvSpPr>
        <p:spPr>
          <a:xfrm>
            <a:off x="838200" y="743743"/>
            <a:ext cx="10515600" cy="1325563"/>
          </a:xfrm>
        </p:spPr>
        <p:txBody>
          <a:bodyPr/>
          <a:lstStyle/>
          <a:p>
            <a:r>
              <a:rPr lang="en-GB"/>
              <a:t>Click to edit Master title style</a:t>
            </a:r>
          </a:p>
        </p:txBody>
      </p:sp>
      <p:sp>
        <p:nvSpPr>
          <p:cNvPr id="3" name="Content Placeholder 2">
            <a:extLst>
              <a:ext uri="{FF2B5EF4-FFF2-40B4-BE49-F238E27FC236}">
                <a16:creationId xmlns:a16="http://schemas.microsoft.com/office/drawing/2014/main" id="{FB5B4248-5761-F19C-CC67-02284B7741E3}"/>
              </a:ext>
            </a:extLst>
          </p:cNvPr>
          <p:cNvSpPr>
            <a:spLocks noGrp="1"/>
          </p:cNvSpPr>
          <p:nvPr>
            <p:ph idx="1"/>
          </p:nvPr>
        </p:nvSpPr>
        <p:spPr>
          <a:xfrm>
            <a:off x="838200" y="2158999"/>
            <a:ext cx="10515600" cy="4017964"/>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BC2EF08D-BB42-8EA6-AAC0-5471D3B9253E}"/>
              </a:ext>
            </a:extLst>
          </p:cNvPr>
          <p:cNvSpPr>
            <a:spLocks noGrp="1"/>
          </p:cNvSpPr>
          <p:nvPr>
            <p:ph type="dt" sz="half" idx="10"/>
          </p:nvPr>
        </p:nvSpPr>
        <p:spPr/>
        <p:txBody>
          <a:bodyPr/>
          <a:lstStyle/>
          <a:p>
            <a:fld id="{7C022491-0CCB-41E0-8CE7-ED003F239CED}" type="datetimeFigureOut">
              <a:rPr lang="en-GB" smtClean="0"/>
              <a:t>30/04/2026</a:t>
            </a:fld>
            <a:endParaRPr lang="en-GB"/>
          </a:p>
        </p:txBody>
      </p:sp>
      <p:sp>
        <p:nvSpPr>
          <p:cNvPr id="5" name="Footer Placeholder 4">
            <a:extLst>
              <a:ext uri="{FF2B5EF4-FFF2-40B4-BE49-F238E27FC236}">
                <a16:creationId xmlns:a16="http://schemas.microsoft.com/office/drawing/2014/main" id="{9C1F3ABB-FF77-21A4-56EA-30A4D866A33C}"/>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1537D704-C434-74B3-49B2-5AD982AAE3A9}"/>
              </a:ext>
            </a:extLst>
          </p:cNvPr>
          <p:cNvSpPr>
            <a:spLocks noGrp="1"/>
          </p:cNvSpPr>
          <p:nvPr>
            <p:ph type="sldNum" sz="quarter" idx="12"/>
          </p:nvPr>
        </p:nvSpPr>
        <p:spPr/>
        <p:txBody>
          <a:bodyPr/>
          <a:lstStyle/>
          <a:p>
            <a:fld id="{07A51D78-1607-4B91-A812-18BB32BBB6F5}" type="slidenum">
              <a:rPr lang="en-GB" smtClean="0"/>
              <a:t>‹#›</a:t>
            </a:fld>
            <a:endParaRPr lang="en-GB"/>
          </a:p>
        </p:txBody>
      </p:sp>
      <p:grpSp>
        <p:nvGrpSpPr>
          <p:cNvPr id="7" name="Google Shape;114;p6">
            <a:extLst>
              <a:ext uri="{FF2B5EF4-FFF2-40B4-BE49-F238E27FC236}">
                <a16:creationId xmlns:a16="http://schemas.microsoft.com/office/drawing/2014/main" id="{1B665B0B-12F6-CAB6-2CF0-9C4B47A417C2}"/>
              </a:ext>
            </a:extLst>
          </p:cNvPr>
          <p:cNvGrpSpPr/>
          <p:nvPr userDrawn="1"/>
        </p:nvGrpSpPr>
        <p:grpSpPr>
          <a:xfrm>
            <a:off x="336000" y="165188"/>
            <a:ext cx="11520000" cy="480000"/>
            <a:chOff x="-4661" y="58157"/>
            <a:chExt cx="9913261" cy="477202"/>
          </a:xfrm>
        </p:grpSpPr>
        <p:sp>
          <p:nvSpPr>
            <p:cNvPr id="8" name="Google Shape;115;p6">
              <a:extLst>
                <a:ext uri="{FF2B5EF4-FFF2-40B4-BE49-F238E27FC236}">
                  <a16:creationId xmlns:a16="http://schemas.microsoft.com/office/drawing/2014/main" id="{4473E9A1-2FC1-90E5-6DFD-8B544668DF7C}"/>
                </a:ext>
              </a:extLst>
            </p:cNvPr>
            <p:cNvSpPr/>
            <p:nvPr/>
          </p:nvSpPr>
          <p:spPr>
            <a:xfrm>
              <a:off x="-4661" y="63983"/>
              <a:ext cx="1767233" cy="465550"/>
            </a:xfrm>
            <a:prstGeom prst="chevron">
              <a:avLst>
                <a:gd name="adj" fmla="val 50000"/>
              </a:avLst>
            </a:prstGeom>
            <a:solidFill>
              <a:srgbClr val="002060"/>
            </a:solidFill>
            <a:ln>
              <a:noFill/>
            </a:ln>
            <a:effectLst>
              <a:outerShdw blurRad="50800" dist="38100" dir="2700000" algn="tl" rotWithShape="0">
                <a:srgbClr val="000000">
                  <a:alpha val="4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GB" sz="2667" b="1">
                  <a:solidFill>
                    <a:srgbClr val="F2F2F2"/>
                  </a:solidFill>
                  <a:latin typeface="Century Gothic"/>
                  <a:ea typeface="Century Gothic"/>
                  <a:cs typeface="Century Gothic"/>
                  <a:sym typeface="Century Gothic"/>
                </a:rPr>
                <a:t>Do Now</a:t>
              </a:r>
              <a:endParaRPr sz="2133"/>
            </a:p>
          </p:txBody>
        </p:sp>
        <p:sp>
          <p:nvSpPr>
            <p:cNvPr id="9" name="Google Shape;116;p6">
              <a:extLst>
                <a:ext uri="{FF2B5EF4-FFF2-40B4-BE49-F238E27FC236}">
                  <a16:creationId xmlns:a16="http://schemas.microsoft.com/office/drawing/2014/main" id="{C1EDA775-7DD1-89B2-AEAB-C40453BD6FCB}"/>
                </a:ext>
              </a:extLst>
            </p:cNvPr>
            <p:cNvSpPr/>
            <p:nvPr/>
          </p:nvSpPr>
          <p:spPr>
            <a:xfrm>
              <a:off x="1637031" y="58157"/>
              <a:ext cx="1767233" cy="465550"/>
            </a:xfrm>
            <a:prstGeom prst="chevron">
              <a:avLst>
                <a:gd name="adj" fmla="val 50000"/>
              </a:avLst>
            </a:prstGeom>
            <a:solidFill>
              <a:srgbClr val="A5A5A5"/>
            </a:solidFill>
            <a:ln>
              <a:noFill/>
            </a:ln>
            <a:effectLst>
              <a:outerShdw blurRad="50800" dist="38100" dir="2700000" algn="tl" rotWithShape="0">
                <a:srgbClr val="000000">
                  <a:alpha val="4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GB" sz="2667" b="1">
                  <a:solidFill>
                    <a:srgbClr val="7F7F7F"/>
                  </a:solidFill>
                  <a:latin typeface="Century Gothic"/>
                  <a:ea typeface="Century Gothic"/>
                  <a:cs typeface="Century Gothic"/>
                  <a:sym typeface="Century Gothic"/>
                </a:rPr>
                <a:t>Engage</a:t>
              </a:r>
              <a:endParaRPr sz="2133"/>
            </a:p>
          </p:txBody>
        </p:sp>
        <p:sp>
          <p:nvSpPr>
            <p:cNvPr id="10" name="Google Shape;117;p6">
              <a:extLst>
                <a:ext uri="{FF2B5EF4-FFF2-40B4-BE49-F238E27FC236}">
                  <a16:creationId xmlns:a16="http://schemas.microsoft.com/office/drawing/2014/main" id="{1951D67A-E1C0-B198-6C3E-03697DF1E488}"/>
                </a:ext>
              </a:extLst>
            </p:cNvPr>
            <p:cNvSpPr/>
            <p:nvPr/>
          </p:nvSpPr>
          <p:spPr>
            <a:xfrm>
              <a:off x="3265231" y="63983"/>
              <a:ext cx="1767233" cy="465550"/>
            </a:xfrm>
            <a:prstGeom prst="chevron">
              <a:avLst>
                <a:gd name="adj" fmla="val 50000"/>
              </a:avLst>
            </a:prstGeom>
            <a:solidFill>
              <a:srgbClr val="A5A5A5"/>
            </a:solidFill>
            <a:ln>
              <a:noFill/>
            </a:ln>
            <a:effectLst>
              <a:outerShdw blurRad="50800" dist="38100" dir="2700000" algn="tl" rotWithShape="0">
                <a:srgbClr val="000000">
                  <a:alpha val="4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GB" sz="2667" b="1">
                  <a:solidFill>
                    <a:srgbClr val="7F7F7F"/>
                  </a:solidFill>
                  <a:latin typeface="Century Gothic"/>
                  <a:ea typeface="Century Gothic"/>
                  <a:cs typeface="Century Gothic"/>
                  <a:sym typeface="Century Gothic"/>
                </a:rPr>
                <a:t>Learn</a:t>
              </a:r>
              <a:endParaRPr sz="2133"/>
            </a:p>
          </p:txBody>
        </p:sp>
        <p:sp>
          <p:nvSpPr>
            <p:cNvPr id="11" name="Google Shape;118;p6">
              <a:extLst>
                <a:ext uri="{FF2B5EF4-FFF2-40B4-BE49-F238E27FC236}">
                  <a16:creationId xmlns:a16="http://schemas.microsoft.com/office/drawing/2014/main" id="{3D9613D2-F147-3399-D62B-DDFD59CD4C17}"/>
                </a:ext>
              </a:extLst>
            </p:cNvPr>
            <p:cNvSpPr/>
            <p:nvPr/>
          </p:nvSpPr>
          <p:spPr>
            <a:xfrm>
              <a:off x="4893432" y="69809"/>
              <a:ext cx="1767233" cy="465550"/>
            </a:xfrm>
            <a:prstGeom prst="chevron">
              <a:avLst>
                <a:gd name="adj" fmla="val 50000"/>
              </a:avLst>
            </a:prstGeom>
            <a:solidFill>
              <a:srgbClr val="A5A5A5"/>
            </a:solidFill>
            <a:ln>
              <a:noFill/>
            </a:ln>
            <a:effectLst>
              <a:outerShdw blurRad="50800" dist="38100" dir="2700000" algn="tl" rotWithShape="0">
                <a:srgbClr val="000000">
                  <a:alpha val="4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GB" sz="2667" b="1">
                  <a:solidFill>
                    <a:srgbClr val="7F7F7F"/>
                  </a:solidFill>
                  <a:latin typeface="Century Gothic"/>
                  <a:ea typeface="Century Gothic"/>
                  <a:cs typeface="Century Gothic"/>
                  <a:sym typeface="Century Gothic"/>
                </a:rPr>
                <a:t>Build</a:t>
              </a:r>
              <a:endParaRPr sz="2133"/>
            </a:p>
          </p:txBody>
        </p:sp>
        <p:sp>
          <p:nvSpPr>
            <p:cNvPr id="12" name="Google Shape;119;p6">
              <a:extLst>
                <a:ext uri="{FF2B5EF4-FFF2-40B4-BE49-F238E27FC236}">
                  <a16:creationId xmlns:a16="http://schemas.microsoft.com/office/drawing/2014/main" id="{443919BC-8BC9-8D55-875A-A18C33FF04B7}"/>
                </a:ext>
              </a:extLst>
            </p:cNvPr>
            <p:cNvSpPr/>
            <p:nvPr/>
          </p:nvSpPr>
          <p:spPr>
            <a:xfrm>
              <a:off x="6521633" y="69809"/>
              <a:ext cx="1767233" cy="465550"/>
            </a:xfrm>
            <a:prstGeom prst="chevron">
              <a:avLst>
                <a:gd name="adj" fmla="val 50000"/>
              </a:avLst>
            </a:prstGeom>
            <a:solidFill>
              <a:srgbClr val="A5A5A5"/>
            </a:solidFill>
            <a:ln>
              <a:noFill/>
            </a:ln>
            <a:effectLst>
              <a:outerShdw blurRad="50800" dist="38100" dir="2700000" algn="tl" rotWithShape="0">
                <a:srgbClr val="000000">
                  <a:alpha val="4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GB" sz="2667" b="1">
                  <a:solidFill>
                    <a:srgbClr val="7F7F7F"/>
                  </a:solidFill>
                  <a:latin typeface="Century Gothic"/>
                  <a:ea typeface="Century Gothic"/>
                  <a:cs typeface="Century Gothic"/>
                  <a:sym typeface="Century Gothic"/>
                </a:rPr>
                <a:t>Apply</a:t>
              </a:r>
              <a:endParaRPr sz="2133"/>
            </a:p>
          </p:txBody>
        </p:sp>
        <p:sp>
          <p:nvSpPr>
            <p:cNvPr id="13" name="Google Shape;120;p6">
              <a:extLst>
                <a:ext uri="{FF2B5EF4-FFF2-40B4-BE49-F238E27FC236}">
                  <a16:creationId xmlns:a16="http://schemas.microsoft.com/office/drawing/2014/main" id="{B40E19C0-AD25-7A8D-BB11-2B47D35D1E22}"/>
                </a:ext>
              </a:extLst>
            </p:cNvPr>
            <p:cNvSpPr/>
            <p:nvPr/>
          </p:nvSpPr>
          <p:spPr>
            <a:xfrm>
              <a:off x="8141367" y="66624"/>
              <a:ext cx="1767233" cy="465550"/>
            </a:xfrm>
            <a:prstGeom prst="chevron">
              <a:avLst>
                <a:gd name="adj" fmla="val 50000"/>
              </a:avLst>
            </a:prstGeom>
            <a:solidFill>
              <a:srgbClr val="A5A5A5"/>
            </a:solidFill>
            <a:ln>
              <a:noFill/>
            </a:ln>
            <a:effectLst>
              <a:outerShdw blurRad="50800" dist="38100" dir="2700000" algn="tl" rotWithShape="0">
                <a:srgbClr val="000000">
                  <a:alpha val="4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GB" sz="2667" b="1">
                  <a:solidFill>
                    <a:srgbClr val="7F7F7F"/>
                  </a:solidFill>
                  <a:latin typeface="Century Gothic"/>
                  <a:ea typeface="Century Gothic"/>
                  <a:cs typeface="Century Gothic"/>
                  <a:sym typeface="Century Gothic"/>
                </a:rPr>
                <a:t>Review</a:t>
              </a:r>
              <a:endParaRPr sz="2133"/>
            </a:p>
          </p:txBody>
        </p:sp>
      </p:grpSp>
    </p:spTree>
    <p:extLst>
      <p:ext uri="{BB962C8B-B14F-4D97-AF65-F5344CB8AC3E}">
        <p14:creationId xmlns:p14="http://schemas.microsoft.com/office/powerpoint/2010/main" val="325504835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523CFC-15C7-9211-C3B4-BF78C0EFD7E0}"/>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p>
        </p:txBody>
      </p:sp>
      <p:sp>
        <p:nvSpPr>
          <p:cNvPr id="3" name="Text Placeholder 2">
            <a:extLst>
              <a:ext uri="{FF2B5EF4-FFF2-40B4-BE49-F238E27FC236}">
                <a16:creationId xmlns:a16="http://schemas.microsoft.com/office/drawing/2014/main" id="{2CB05971-15E1-1543-0058-CC8687EE6288}"/>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50ACF413-3F04-AE70-A7FA-D5316F8C46E4}"/>
              </a:ext>
            </a:extLst>
          </p:cNvPr>
          <p:cNvSpPr>
            <a:spLocks noGrp="1"/>
          </p:cNvSpPr>
          <p:nvPr>
            <p:ph type="dt" sz="half" idx="10"/>
          </p:nvPr>
        </p:nvSpPr>
        <p:spPr/>
        <p:txBody>
          <a:bodyPr/>
          <a:lstStyle/>
          <a:p>
            <a:fld id="{522BEFD4-E1DD-4B34-B579-29CBE35EA8AB}" type="datetimeFigureOut">
              <a:rPr lang="en-GB" smtClean="0"/>
              <a:t>30/04/2026</a:t>
            </a:fld>
            <a:endParaRPr lang="en-GB"/>
          </a:p>
        </p:txBody>
      </p:sp>
      <p:sp>
        <p:nvSpPr>
          <p:cNvPr id="5" name="Footer Placeholder 4">
            <a:extLst>
              <a:ext uri="{FF2B5EF4-FFF2-40B4-BE49-F238E27FC236}">
                <a16:creationId xmlns:a16="http://schemas.microsoft.com/office/drawing/2014/main" id="{62519B5C-49F2-61E9-11A2-B7EB0B798E37}"/>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F20E8219-5197-4363-6CD6-A31F3CF614C3}"/>
              </a:ext>
            </a:extLst>
          </p:cNvPr>
          <p:cNvSpPr>
            <a:spLocks noGrp="1"/>
          </p:cNvSpPr>
          <p:nvPr>
            <p:ph type="sldNum" sz="quarter" idx="12"/>
          </p:nvPr>
        </p:nvSpPr>
        <p:spPr/>
        <p:txBody>
          <a:bodyPr/>
          <a:lstStyle/>
          <a:p>
            <a:fld id="{599A6947-E55F-4C28-8767-CDA831657E7F}" type="slidenum">
              <a:rPr lang="en-GB" smtClean="0"/>
              <a:t>‹#›</a:t>
            </a:fld>
            <a:endParaRPr lang="en-GB"/>
          </a:p>
        </p:txBody>
      </p:sp>
    </p:spTree>
    <p:extLst>
      <p:ext uri="{BB962C8B-B14F-4D97-AF65-F5344CB8AC3E}">
        <p14:creationId xmlns:p14="http://schemas.microsoft.com/office/powerpoint/2010/main" val="2133243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EB5BA7-97AD-23C4-3A42-F91AF26EC504}"/>
              </a:ext>
            </a:extLst>
          </p:cNvPr>
          <p:cNvSpPr>
            <a:spLocks noGrp="1"/>
          </p:cNvSpPr>
          <p:nvPr>
            <p:ph type="title"/>
          </p:nvPr>
        </p:nvSpPr>
        <p:spPr/>
        <p:txBody>
          <a:bodyPr/>
          <a:lstStyle/>
          <a:p>
            <a:r>
              <a:rPr lang="en-GB"/>
              <a:t>Click to edit Master title style</a:t>
            </a:r>
          </a:p>
        </p:txBody>
      </p:sp>
      <p:sp>
        <p:nvSpPr>
          <p:cNvPr id="3" name="Content Placeholder 2">
            <a:extLst>
              <a:ext uri="{FF2B5EF4-FFF2-40B4-BE49-F238E27FC236}">
                <a16:creationId xmlns:a16="http://schemas.microsoft.com/office/drawing/2014/main" id="{726FEFAC-1E3D-1532-9C86-89D94F890765}"/>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Content Placeholder 3">
            <a:extLst>
              <a:ext uri="{FF2B5EF4-FFF2-40B4-BE49-F238E27FC236}">
                <a16:creationId xmlns:a16="http://schemas.microsoft.com/office/drawing/2014/main" id="{112C7099-AF8F-1E4C-7ACF-DD0303C6DDBD}"/>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5" name="Date Placeholder 4">
            <a:extLst>
              <a:ext uri="{FF2B5EF4-FFF2-40B4-BE49-F238E27FC236}">
                <a16:creationId xmlns:a16="http://schemas.microsoft.com/office/drawing/2014/main" id="{4FBAE4A4-47AD-C098-0477-CFC26AD44DB0}"/>
              </a:ext>
            </a:extLst>
          </p:cNvPr>
          <p:cNvSpPr>
            <a:spLocks noGrp="1"/>
          </p:cNvSpPr>
          <p:nvPr>
            <p:ph type="dt" sz="half" idx="10"/>
          </p:nvPr>
        </p:nvSpPr>
        <p:spPr/>
        <p:txBody>
          <a:bodyPr/>
          <a:lstStyle/>
          <a:p>
            <a:fld id="{522BEFD4-E1DD-4B34-B579-29CBE35EA8AB}" type="datetimeFigureOut">
              <a:rPr lang="en-GB" smtClean="0"/>
              <a:t>30/04/2026</a:t>
            </a:fld>
            <a:endParaRPr lang="en-GB"/>
          </a:p>
        </p:txBody>
      </p:sp>
      <p:sp>
        <p:nvSpPr>
          <p:cNvPr id="6" name="Footer Placeholder 5">
            <a:extLst>
              <a:ext uri="{FF2B5EF4-FFF2-40B4-BE49-F238E27FC236}">
                <a16:creationId xmlns:a16="http://schemas.microsoft.com/office/drawing/2014/main" id="{903FD611-9B0B-E5D6-0F6D-AD6CBF0C6656}"/>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7986D81B-3BB0-27AF-DDC1-9E351BD3D225}"/>
              </a:ext>
            </a:extLst>
          </p:cNvPr>
          <p:cNvSpPr>
            <a:spLocks noGrp="1"/>
          </p:cNvSpPr>
          <p:nvPr>
            <p:ph type="sldNum" sz="quarter" idx="12"/>
          </p:nvPr>
        </p:nvSpPr>
        <p:spPr/>
        <p:txBody>
          <a:bodyPr/>
          <a:lstStyle/>
          <a:p>
            <a:fld id="{599A6947-E55F-4C28-8767-CDA831657E7F}" type="slidenum">
              <a:rPr lang="en-GB" smtClean="0"/>
              <a:t>‹#›</a:t>
            </a:fld>
            <a:endParaRPr lang="en-GB"/>
          </a:p>
        </p:txBody>
      </p:sp>
    </p:spTree>
    <p:extLst>
      <p:ext uri="{BB962C8B-B14F-4D97-AF65-F5344CB8AC3E}">
        <p14:creationId xmlns:p14="http://schemas.microsoft.com/office/powerpoint/2010/main" val="84995058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ECA3F3-91D2-7A21-6376-B80D40E9ABE6}"/>
              </a:ext>
            </a:extLst>
          </p:cNvPr>
          <p:cNvSpPr>
            <a:spLocks noGrp="1"/>
          </p:cNvSpPr>
          <p:nvPr>
            <p:ph type="title"/>
          </p:nvPr>
        </p:nvSpPr>
        <p:spPr>
          <a:xfrm>
            <a:off x="839788" y="365125"/>
            <a:ext cx="10515600" cy="1325563"/>
          </a:xfrm>
        </p:spPr>
        <p:txBody>
          <a:bodyPr/>
          <a:lstStyle/>
          <a:p>
            <a:r>
              <a:rPr lang="en-GB"/>
              <a:t>Click to edit Master title style</a:t>
            </a:r>
          </a:p>
        </p:txBody>
      </p:sp>
      <p:sp>
        <p:nvSpPr>
          <p:cNvPr id="3" name="Text Placeholder 2">
            <a:extLst>
              <a:ext uri="{FF2B5EF4-FFF2-40B4-BE49-F238E27FC236}">
                <a16:creationId xmlns:a16="http://schemas.microsoft.com/office/drawing/2014/main" id="{CA15CD88-AD6D-F8DC-A408-CDC02462CF5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E5CB4209-4B2D-03D9-FF93-D330D1D4C8C9}"/>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5" name="Text Placeholder 4">
            <a:extLst>
              <a:ext uri="{FF2B5EF4-FFF2-40B4-BE49-F238E27FC236}">
                <a16:creationId xmlns:a16="http://schemas.microsoft.com/office/drawing/2014/main" id="{9E6696B0-5431-52E8-48DA-F6CAE63335D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4859428F-43A1-729B-D28F-007CA9DD3198}"/>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7" name="Date Placeholder 6">
            <a:extLst>
              <a:ext uri="{FF2B5EF4-FFF2-40B4-BE49-F238E27FC236}">
                <a16:creationId xmlns:a16="http://schemas.microsoft.com/office/drawing/2014/main" id="{3E4D4143-2B10-BEDA-6304-BD6DF56A9B6B}"/>
              </a:ext>
            </a:extLst>
          </p:cNvPr>
          <p:cNvSpPr>
            <a:spLocks noGrp="1"/>
          </p:cNvSpPr>
          <p:nvPr>
            <p:ph type="dt" sz="half" idx="10"/>
          </p:nvPr>
        </p:nvSpPr>
        <p:spPr/>
        <p:txBody>
          <a:bodyPr/>
          <a:lstStyle/>
          <a:p>
            <a:fld id="{522BEFD4-E1DD-4B34-B579-29CBE35EA8AB}" type="datetimeFigureOut">
              <a:rPr lang="en-GB" smtClean="0"/>
              <a:t>30/04/2026</a:t>
            </a:fld>
            <a:endParaRPr lang="en-GB"/>
          </a:p>
        </p:txBody>
      </p:sp>
      <p:sp>
        <p:nvSpPr>
          <p:cNvPr id="8" name="Footer Placeholder 7">
            <a:extLst>
              <a:ext uri="{FF2B5EF4-FFF2-40B4-BE49-F238E27FC236}">
                <a16:creationId xmlns:a16="http://schemas.microsoft.com/office/drawing/2014/main" id="{1F235CA3-5A8F-8429-A8E3-CC1F7EB101E4}"/>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3961A75F-5BED-1726-B2BA-1AB8DCB594CC}"/>
              </a:ext>
            </a:extLst>
          </p:cNvPr>
          <p:cNvSpPr>
            <a:spLocks noGrp="1"/>
          </p:cNvSpPr>
          <p:nvPr>
            <p:ph type="sldNum" sz="quarter" idx="12"/>
          </p:nvPr>
        </p:nvSpPr>
        <p:spPr/>
        <p:txBody>
          <a:bodyPr/>
          <a:lstStyle/>
          <a:p>
            <a:fld id="{599A6947-E55F-4C28-8767-CDA831657E7F}" type="slidenum">
              <a:rPr lang="en-GB" smtClean="0"/>
              <a:t>‹#›</a:t>
            </a:fld>
            <a:endParaRPr lang="en-GB"/>
          </a:p>
        </p:txBody>
      </p:sp>
    </p:spTree>
    <p:extLst>
      <p:ext uri="{BB962C8B-B14F-4D97-AF65-F5344CB8AC3E}">
        <p14:creationId xmlns:p14="http://schemas.microsoft.com/office/powerpoint/2010/main" val="348232395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D6B451-BFCD-0FE3-8A6E-4CFAAA0BD64E}"/>
              </a:ext>
            </a:extLst>
          </p:cNvPr>
          <p:cNvSpPr>
            <a:spLocks noGrp="1"/>
          </p:cNvSpPr>
          <p:nvPr>
            <p:ph type="title"/>
          </p:nvPr>
        </p:nvSpPr>
        <p:spPr/>
        <p:txBody>
          <a:bodyPr/>
          <a:lstStyle/>
          <a:p>
            <a:r>
              <a:rPr lang="en-GB"/>
              <a:t>Click to edit Master title style</a:t>
            </a:r>
          </a:p>
        </p:txBody>
      </p:sp>
      <p:sp>
        <p:nvSpPr>
          <p:cNvPr id="3" name="Date Placeholder 2">
            <a:extLst>
              <a:ext uri="{FF2B5EF4-FFF2-40B4-BE49-F238E27FC236}">
                <a16:creationId xmlns:a16="http://schemas.microsoft.com/office/drawing/2014/main" id="{0A19D60A-61E9-B67F-3111-B0D1CC31F404}"/>
              </a:ext>
            </a:extLst>
          </p:cNvPr>
          <p:cNvSpPr>
            <a:spLocks noGrp="1"/>
          </p:cNvSpPr>
          <p:nvPr>
            <p:ph type="dt" sz="half" idx="10"/>
          </p:nvPr>
        </p:nvSpPr>
        <p:spPr/>
        <p:txBody>
          <a:bodyPr/>
          <a:lstStyle/>
          <a:p>
            <a:fld id="{522BEFD4-E1DD-4B34-B579-29CBE35EA8AB}" type="datetimeFigureOut">
              <a:rPr lang="en-GB" smtClean="0"/>
              <a:t>30/04/2026</a:t>
            </a:fld>
            <a:endParaRPr lang="en-GB"/>
          </a:p>
        </p:txBody>
      </p:sp>
      <p:sp>
        <p:nvSpPr>
          <p:cNvPr id="4" name="Footer Placeholder 3">
            <a:extLst>
              <a:ext uri="{FF2B5EF4-FFF2-40B4-BE49-F238E27FC236}">
                <a16:creationId xmlns:a16="http://schemas.microsoft.com/office/drawing/2014/main" id="{9AA7CA13-6EA8-1B9F-FC84-C048857D652C}"/>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2F98A458-6AA8-1FBB-C635-A377E9D98EAF}"/>
              </a:ext>
            </a:extLst>
          </p:cNvPr>
          <p:cNvSpPr>
            <a:spLocks noGrp="1"/>
          </p:cNvSpPr>
          <p:nvPr>
            <p:ph type="sldNum" sz="quarter" idx="12"/>
          </p:nvPr>
        </p:nvSpPr>
        <p:spPr/>
        <p:txBody>
          <a:bodyPr/>
          <a:lstStyle/>
          <a:p>
            <a:fld id="{599A6947-E55F-4C28-8767-CDA831657E7F}" type="slidenum">
              <a:rPr lang="en-GB" smtClean="0"/>
              <a:t>‹#›</a:t>
            </a:fld>
            <a:endParaRPr lang="en-GB"/>
          </a:p>
        </p:txBody>
      </p:sp>
    </p:spTree>
    <p:extLst>
      <p:ext uri="{BB962C8B-B14F-4D97-AF65-F5344CB8AC3E}">
        <p14:creationId xmlns:p14="http://schemas.microsoft.com/office/powerpoint/2010/main" val="252259528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C1C224C-0AEA-DA94-1697-E33819D19084}"/>
              </a:ext>
            </a:extLst>
          </p:cNvPr>
          <p:cNvSpPr>
            <a:spLocks noGrp="1"/>
          </p:cNvSpPr>
          <p:nvPr>
            <p:ph type="dt" sz="half" idx="10"/>
          </p:nvPr>
        </p:nvSpPr>
        <p:spPr/>
        <p:txBody>
          <a:bodyPr/>
          <a:lstStyle/>
          <a:p>
            <a:fld id="{522BEFD4-E1DD-4B34-B579-29CBE35EA8AB}" type="datetimeFigureOut">
              <a:rPr lang="en-GB" smtClean="0"/>
              <a:t>30/04/2026</a:t>
            </a:fld>
            <a:endParaRPr lang="en-GB"/>
          </a:p>
        </p:txBody>
      </p:sp>
      <p:sp>
        <p:nvSpPr>
          <p:cNvPr id="3" name="Footer Placeholder 2">
            <a:extLst>
              <a:ext uri="{FF2B5EF4-FFF2-40B4-BE49-F238E27FC236}">
                <a16:creationId xmlns:a16="http://schemas.microsoft.com/office/drawing/2014/main" id="{72E02916-961F-2055-5B18-F5C0E7EA75BE}"/>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B4A927FA-CD58-E2DF-26A7-0DC20D25291A}"/>
              </a:ext>
            </a:extLst>
          </p:cNvPr>
          <p:cNvSpPr>
            <a:spLocks noGrp="1"/>
          </p:cNvSpPr>
          <p:nvPr>
            <p:ph type="sldNum" sz="quarter" idx="12"/>
          </p:nvPr>
        </p:nvSpPr>
        <p:spPr/>
        <p:txBody>
          <a:bodyPr/>
          <a:lstStyle/>
          <a:p>
            <a:fld id="{599A6947-E55F-4C28-8767-CDA831657E7F}" type="slidenum">
              <a:rPr lang="en-GB" smtClean="0"/>
              <a:t>‹#›</a:t>
            </a:fld>
            <a:endParaRPr lang="en-GB"/>
          </a:p>
        </p:txBody>
      </p:sp>
    </p:spTree>
    <p:extLst>
      <p:ext uri="{BB962C8B-B14F-4D97-AF65-F5344CB8AC3E}">
        <p14:creationId xmlns:p14="http://schemas.microsoft.com/office/powerpoint/2010/main" val="216205710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40950B-A69C-AC8C-43C9-138F9A403B35}"/>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p>
        </p:txBody>
      </p:sp>
      <p:sp>
        <p:nvSpPr>
          <p:cNvPr id="3" name="Content Placeholder 2">
            <a:extLst>
              <a:ext uri="{FF2B5EF4-FFF2-40B4-BE49-F238E27FC236}">
                <a16:creationId xmlns:a16="http://schemas.microsoft.com/office/drawing/2014/main" id="{D2749ECE-3981-F217-18F4-FA317E48844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Text Placeholder 3">
            <a:extLst>
              <a:ext uri="{FF2B5EF4-FFF2-40B4-BE49-F238E27FC236}">
                <a16:creationId xmlns:a16="http://schemas.microsoft.com/office/drawing/2014/main" id="{558F2269-4C78-D324-222F-C72F4F7C345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D3EA4090-3E59-6449-684F-83F993B8CF7A}"/>
              </a:ext>
            </a:extLst>
          </p:cNvPr>
          <p:cNvSpPr>
            <a:spLocks noGrp="1"/>
          </p:cNvSpPr>
          <p:nvPr>
            <p:ph type="dt" sz="half" idx="10"/>
          </p:nvPr>
        </p:nvSpPr>
        <p:spPr/>
        <p:txBody>
          <a:bodyPr/>
          <a:lstStyle/>
          <a:p>
            <a:fld id="{522BEFD4-E1DD-4B34-B579-29CBE35EA8AB}" type="datetimeFigureOut">
              <a:rPr lang="en-GB" smtClean="0"/>
              <a:t>30/04/2026</a:t>
            </a:fld>
            <a:endParaRPr lang="en-GB"/>
          </a:p>
        </p:txBody>
      </p:sp>
      <p:sp>
        <p:nvSpPr>
          <p:cNvPr id="6" name="Footer Placeholder 5">
            <a:extLst>
              <a:ext uri="{FF2B5EF4-FFF2-40B4-BE49-F238E27FC236}">
                <a16:creationId xmlns:a16="http://schemas.microsoft.com/office/drawing/2014/main" id="{246F4EC1-0E9E-9C23-9347-36D15CFCFCEB}"/>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FAEC1C08-1383-9580-8441-E34AA0B7177A}"/>
              </a:ext>
            </a:extLst>
          </p:cNvPr>
          <p:cNvSpPr>
            <a:spLocks noGrp="1"/>
          </p:cNvSpPr>
          <p:nvPr>
            <p:ph type="sldNum" sz="quarter" idx="12"/>
          </p:nvPr>
        </p:nvSpPr>
        <p:spPr/>
        <p:txBody>
          <a:bodyPr/>
          <a:lstStyle/>
          <a:p>
            <a:fld id="{599A6947-E55F-4C28-8767-CDA831657E7F}" type="slidenum">
              <a:rPr lang="en-GB" smtClean="0"/>
              <a:t>‹#›</a:t>
            </a:fld>
            <a:endParaRPr lang="en-GB"/>
          </a:p>
        </p:txBody>
      </p:sp>
    </p:spTree>
    <p:extLst>
      <p:ext uri="{BB962C8B-B14F-4D97-AF65-F5344CB8AC3E}">
        <p14:creationId xmlns:p14="http://schemas.microsoft.com/office/powerpoint/2010/main" val="139836979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212F5D-9A5F-6D3A-B06E-ABB08C5E5DD3}"/>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p>
        </p:txBody>
      </p:sp>
      <p:sp>
        <p:nvSpPr>
          <p:cNvPr id="3" name="Picture Placeholder 2">
            <a:extLst>
              <a:ext uri="{FF2B5EF4-FFF2-40B4-BE49-F238E27FC236}">
                <a16:creationId xmlns:a16="http://schemas.microsoft.com/office/drawing/2014/main" id="{1124AE68-96EC-C2F6-A4FF-4D5D29807BA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EDFBE8D6-791C-3BA6-590A-3CA62D69DA3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BF0D8820-C772-90EF-2FB4-EF6B55914F20}"/>
              </a:ext>
            </a:extLst>
          </p:cNvPr>
          <p:cNvSpPr>
            <a:spLocks noGrp="1"/>
          </p:cNvSpPr>
          <p:nvPr>
            <p:ph type="dt" sz="half" idx="10"/>
          </p:nvPr>
        </p:nvSpPr>
        <p:spPr/>
        <p:txBody>
          <a:bodyPr/>
          <a:lstStyle/>
          <a:p>
            <a:fld id="{522BEFD4-E1DD-4B34-B579-29CBE35EA8AB}" type="datetimeFigureOut">
              <a:rPr lang="en-GB" smtClean="0"/>
              <a:t>30/04/2026</a:t>
            </a:fld>
            <a:endParaRPr lang="en-GB"/>
          </a:p>
        </p:txBody>
      </p:sp>
      <p:sp>
        <p:nvSpPr>
          <p:cNvPr id="6" name="Footer Placeholder 5">
            <a:extLst>
              <a:ext uri="{FF2B5EF4-FFF2-40B4-BE49-F238E27FC236}">
                <a16:creationId xmlns:a16="http://schemas.microsoft.com/office/drawing/2014/main" id="{CC378C8E-B29A-0ABE-1F20-EED733F2D32C}"/>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82F9B1AF-BC02-3D37-DF1A-B5E35260CAE3}"/>
              </a:ext>
            </a:extLst>
          </p:cNvPr>
          <p:cNvSpPr>
            <a:spLocks noGrp="1"/>
          </p:cNvSpPr>
          <p:nvPr>
            <p:ph type="sldNum" sz="quarter" idx="12"/>
          </p:nvPr>
        </p:nvSpPr>
        <p:spPr/>
        <p:txBody>
          <a:bodyPr/>
          <a:lstStyle/>
          <a:p>
            <a:fld id="{599A6947-E55F-4C28-8767-CDA831657E7F}" type="slidenum">
              <a:rPr lang="en-GB" smtClean="0"/>
              <a:t>‹#›</a:t>
            </a:fld>
            <a:endParaRPr lang="en-GB"/>
          </a:p>
        </p:txBody>
      </p:sp>
    </p:spTree>
    <p:extLst>
      <p:ext uri="{BB962C8B-B14F-4D97-AF65-F5344CB8AC3E}">
        <p14:creationId xmlns:p14="http://schemas.microsoft.com/office/powerpoint/2010/main" val="12499307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C898C2-3F7F-3CAB-E1A2-D7B2BABF3DAC}"/>
              </a:ext>
            </a:extLst>
          </p:cNvPr>
          <p:cNvSpPr>
            <a:spLocks noGrp="1"/>
          </p:cNvSpPr>
          <p:nvPr>
            <p:ph type="title"/>
          </p:nvPr>
        </p:nvSpPr>
        <p:spPr/>
        <p:txBody>
          <a:bodyPr/>
          <a:lstStyle/>
          <a:p>
            <a:r>
              <a:rPr lang="en-GB"/>
              <a:t>Click to edit Master title style</a:t>
            </a:r>
          </a:p>
        </p:txBody>
      </p:sp>
      <p:sp>
        <p:nvSpPr>
          <p:cNvPr id="3" name="Vertical Text Placeholder 2">
            <a:extLst>
              <a:ext uri="{FF2B5EF4-FFF2-40B4-BE49-F238E27FC236}">
                <a16:creationId xmlns:a16="http://schemas.microsoft.com/office/drawing/2014/main" id="{656ED05B-2D6C-2C73-1845-4A4BEE708668}"/>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DEDCFB5C-A0AD-6D1A-0A73-2AA2BAD5A63A}"/>
              </a:ext>
            </a:extLst>
          </p:cNvPr>
          <p:cNvSpPr>
            <a:spLocks noGrp="1"/>
          </p:cNvSpPr>
          <p:nvPr>
            <p:ph type="dt" sz="half" idx="10"/>
          </p:nvPr>
        </p:nvSpPr>
        <p:spPr/>
        <p:txBody>
          <a:bodyPr/>
          <a:lstStyle/>
          <a:p>
            <a:fld id="{522BEFD4-E1DD-4B34-B579-29CBE35EA8AB}" type="datetimeFigureOut">
              <a:rPr lang="en-GB" smtClean="0"/>
              <a:t>30/04/2026</a:t>
            </a:fld>
            <a:endParaRPr lang="en-GB"/>
          </a:p>
        </p:txBody>
      </p:sp>
      <p:sp>
        <p:nvSpPr>
          <p:cNvPr id="5" name="Footer Placeholder 4">
            <a:extLst>
              <a:ext uri="{FF2B5EF4-FFF2-40B4-BE49-F238E27FC236}">
                <a16:creationId xmlns:a16="http://schemas.microsoft.com/office/drawing/2014/main" id="{3ABDD119-08AD-FD7F-DD53-77E063F50182}"/>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9C1E4021-8F33-4716-B2E1-6DCF9C9ADF93}"/>
              </a:ext>
            </a:extLst>
          </p:cNvPr>
          <p:cNvSpPr>
            <a:spLocks noGrp="1"/>
          </p:cNvSpPr>
          <p:nvPr>
            <p:ph type="sldNum" sz="quarter" idx="12"/>
          </p:nvPr>
        </p:nvSpPr>
        <p:spPr/>
        <p:txBody>
          <a:bodyPr/>
          <a:lstStyle/>
          <a:p>
            <a:fld id="{599A6947-E55F-4C28-8767-CDA831657E7F}" type="slidenum">
              <a:rPr lang="en-GB" smtClean="0"/>
              <a:t>‹#›</a:t>
            </a:fld>
            <a:endParaRPr lang="en-GB"/>
          </a:p>
        </p:txBody>
      </p:sp>
    </p:spTree>
    <p:extLst>
      <p:ext uri="{BB962C8B-B14F-4D97-AF65-F5344CB8AC3E}">
        <p14:creationId xmlns:p14="http://schemas.microsoft.com/office/powerpoint/2010/main" val="5751150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B9758BF4-3237-A556-4493-14EFFE5096CB}"/>
              </a:ext>
            </a:extLst>
          </p:cNvPr>
          <p:cNvSpPr>
            <a:spLocks noGrp="1"/>
          </p:cNvSpPr>
          <p:nvPr>
            <p:ph type="title" orient="vert"/>
          </p:nvPr>
        </p:nvSpPr>
        <p:spPr>
          <a:xfrm>
            <a:off x="8724900" y="365125"/>
            <a:ext cx="2628900" cy="5811838"/>
          </a:xfrm>
        </p:spPr>
        <p:txBody>
          <a:bodyPr vert="eaVert"/>
          <a:lstStyle/>
          <a:p>
            <a:r>
              <a:rPr lang="en-GB"/>
              <a:t>Click to edit Master title style</a:t>
            </a:r>
          </a:p>
        </p:txBody>
      </p:sp>
      <p:sp>
        <p:nvSpPr>
          <p:cNvPr id="3" name="Vertical Text Placeholder 2">
            <a:extLst>
              <a:ext uri="{FF2B5EF4-FFF2-40B4-BE49-F238E27FC236}">
                <a16:creationId xmlns:a16="http://schemas.microsoft.com/office/drawing/2014/main" id="{96ACD28F-67C5-7572-A59B-AFFEC5BC8B78}"/>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1633729B-FD73-56D4-CCB5-1DDCEC87A219}"/>
              </a:ext>
            </a:extLst>
          </p:cNvPr>
          <p:cNvSpPr>
            <a:spLocks noGrp="1"/>
          </p:cNvSpPr>
          <p:nvPr>
            <p:ph type="dt" sz="half" idx="10"/>
          </p:nvPr>
        </p:nvSpPr>
        <p:spPr/>
        <p:txBody>
          <a:bodyPr/>
          <a:lstStyle/>
          <a:p>
            <a:fld id="{522BEFD4-E1DD-4B34-B579-29CBE35EA8AB}" type="datetimeFigureOut">
              <a:rPr lang="en-GB" smtClean="0"/>
              <a:t>30/04/2026</a:t>
            </a:fld>
            <a:endParaRPr lang="en-GB"/>
          </a:p>
        </p:txBody>
      </p:sp>
      <p:sp>
        <p:nvSpPr>
          <p:cNvPr id="5" name="Footer Placeholder 4">
            <a:extLst>
              <a:ext uri="{FF2B5EF4-FFF2-40B4-BE49-F238E27FC236}">
                <a16:creationId xmlns:a16="http://schemas.microsoft.com/office/drawing/2014/main" id="{CDEFFC45-289C-7BB3-99D6-EADA6F217F76}"/>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36E308E6-5BF5-EE91-EDD8-D981FE3549B7}"/>
              </a:ext>
            </a:extLst>
          </p:cNvPr>
          <p:cNvSpPr>
            <a:spLocks noGrp="1"/>
          </p:cNvSpPr>
          <p:nvPr>
            <p:ph type="sldNum" sz="quarter" idx="12"/>
          </p:nvPr>
        </p:nvSpPr>
        <p:spPr/>
        <p:txBody>
          <a:bodyPr/>
          <a:lstStyle/>
          <a:p>
            <a:fld id="{599A6947-E55F-4C28-8767-CDA831657E7F}" type="slidenum">
              <a:rPr lang="en-GB" smtClean="0"/>
              <a:t>‹#›</a:t>
            </a:fld>
            <a:endParaRPr lang="en-GB"/>
          </a:p>
        </p:txBody>
      </p:sp>
    </p:spTree>
    <p:extLst>
      <p:ext uri="{BB962C8B-B14F-4D97-AF65-F5344CB8AC3E}">
        <p14:creationId xmlns:p14="http://schemas.microsoft.com/office/powerpoint/2010/main" val="242446909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2_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97DA88-141B-604B-BAF4-362FB455D5C9}"/>
              </a:ext>
            </a:extLst>
          </p:cNvPr>
          <p:cNvSpPr>
            <a:spLocks noGrp="1"/>
          </p:cNvSpPr>
          <p:nvPr>
            <p:ph type="title"/>
          </p:nvPr>
        </p:nvSpPr>
        <p:spPr>
          <a:xfrm>
            <a:off x="838200" y="743743"/>
            <a:ext cx="10515600" cy="1325563"/>
          </a:xfrm>
        </p:spPr>
        <p:txBody>
          <a:bodyPr/>
          <a:lstStyle/>
          <a:p>
            <a:r>
              <a:rPr lang="en-GB"/>
              <a:t>Click to edit Master title style</a:t>
            </a:r>
          </a:p>
        </p:txBody>
      </p:sp>
      <p:sp>
        <p:nvSpPr>
          <p:cNvPr id="3" name="Content Placeholder 2">
            <a:extLst>
              <a:ext uri="{FF2B5EF4-FFF2-40B4-BE49-F238E27FC236}">
                <a16:creationId xmlns:a16="http://schemas.microsoft.com/office/drawing/2014/main" id="{FB5B4248-5761-F19C-CC67-02284B7741E3}"/>
              </a:ext>
            </a:extLst>
          </p:cNvPr>
          <p:cNvSpPr>
            <a:spLocks noGrp="1"/>
          </p:cNvSpPr>
          <p:nvPr>
            <p:ph idx="1"/>
          </p:nvPr>
        </p:nvSpPr>
        <p:spPr>
          <a:xfrm>
            <a:off x="838200" y="2158999"/>
            <a:ext cx="10515600" cy="4017964"/>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BC2EF08D-BB42-8EA6-AAC0-5471D3B9253E}"/>
              </a:ext>
            </a:extLst>
          </p:cNvPr>
          <p:cNvSpPr>
            <a:spLocks noGrp="1"/>
          </p:cNvSpPr>
          <p:nvPr>
            <p:ph type="dt" sz="half" idx="10"/>
          </p:nvPr>
        </p:nvSpPr>
        <p:spPr/>
        <p:txBody>
          <a:bodyPr/>
          <a:lstStyle/>
          <a:p>
            <a:fld id="{7C022491-0CCB-41E0-8CE7-ED003F239CED}" type="datetimeFigureOut">
              <a:rPr lang="en-GB" smtClean="0"/>
              <a:t>30/04/2026</a:t>
            </a:fld>
            <a:endParaRPr lang="en-GB"/>
          </a:p>
        </p:txBody>
      </p:sp>
      <p:sp>
        <p:nvSpPr>
          <p:cNvPr id="5" name="Footer Placeholder 4">
            <a:extLst>
              <a:ext uri="{FF2B5EF4-FFF2-40B4-BE49-F238E27FC236}">
                <a16:creationId xmlns:a16="http://schemas.microsoft.com/office/drawing/2014/main" id="{9C1F3ABB-FF77-21A4-56EA-30A4D866A33C}"/>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1537D704-C434-74B3-49B2-5AD982AAE3A9}"/>
              </a:ext>
            </a:extLst>
          </p:cNvPr>
          <p:cNvSpPr>
            <a:spLocks noGrp="1"/>
          </p:cNvSpPr>
          <p:nvPr>
            <p:ph type="sldNum" sz="quarter" idx="12"/>
          </p:nvPr>
        </p:nvSpPr>
        <p:spPr/>
        <p:txBody>
          <a:bodyPr/>
          <a:lstStyle/>
          <a:p>
            <a:fld id="{07A51D78-1607-4B91-A812-18BB32BBB6F5}" type="slidenum">
              <a:rPr lang="en-GB" smtClean="0"/>
              <a:t>‹#›</a:t>
            </a:fld>
            <a:endParaRPr lang="en-GB"/>
          </a:p>
        </p:txBody>
      </p:sp>
      <p:grpSp>
        <p:nvGrpSpPr>
          <p:cNvPr id="14" name="Google Shape;121;p6">
            <a:extLst>
              <a:ext uri="{FF2B5EF4-FFF2-40B4-BE49-F238E27FC236}">
                <a16:creationId xmlns:a16="http://schemas.microsoft.com/office/drawing/2014/main" id="{6874A01A-694C-0958-93F8-3B62FE1A3299}"/>
              </a:ext>
            </a:extLst>
          </p:cNvPr>
          <p:cNvGrpSpPr/>
          <p:nvPr userDrawn="1"/>
        </p:nvGrpSpPr>
        <p:grpSpPr>
          <a:xfrm>
            <a:off x="336000" y="136524"/>
            <a:ext cx="11520000" cy="480000"/>
            <a:chOff x="8830" y="766369"/>
            <a:chExt cx="9899770" cy="477202"/>
          </a:xfrm>
        </p:grpSpPr>
        <p:sp>
          <p:nvSpPr>
            <p:cNvPr id="15" name="Google Shape;122;p6">
              <a:extLst>
                <a:ext uri="{FF2B5EF4-FFF2-40B4-BE49-F238E27FC236}">
                  <a16:creationId xmlns:a16="http://schemas.microsoft.com/office/drawing/2014/main" id="{60BFD448-2584-A79E-354E-F5BB282B0766}"/>
                </a:ext>
              </a:extLst>
            </p:cNvPr>
            <p:cNvSpPr/>
            <p:nvPr/>
          </p:nvSpPr>
          <p:spPr>
            <a:xfrm>
              <a:off x="8830" y="766370"/>
              <a:ext cx="1767233" cy="465550"/>
            </a:xfrm>
            <a:prstGeom prst="chevron">
              <a:avLst>
                <a:gd name="adj" fmla="val 50000"/>
              </a:avLst>
            </a:prstGeom>
            <a:solidFill>
              <a:srgbClr val="A5A5A5"/>
            </a:solidFill>
            <a:ln>
              <a:noFill/>
            </a:ln>
            <a:effectLst>
              <a:outerShdw blurRad="50800" dist="38100" dir="2700000" algn="tl" rotWithShape="0">
                <a:srgbClr val="000000">
                  <a:alpha val="4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GB" sz="2667" b="1">
                  <a:solidFill>
                    <a:srgbClr val="7F7F7F"/>
                  </a:solidFill>
                  <a:latin typeface="Century Gothic"/>
                  <a:ea typeface="Century Gothic"/>
                  <a:cs typeface="Century Gothic"/>
                  <a:sym typeface="Century Gothic"/>
                </a:rPr>
                <a:t>Do Now</a:t>
              </a:r>
              <a:endParaRPr sz="2133"/>
            </a:p>
          </p:txBody>
        </p:sp>
        <p:sp>
          <p:nvSpPr>
            <p:cNvPr id="16" name="Google Shape;123;p6">
              <a:extLst>
                <a:ext uri="{FF2B5EF4-FFF2-40B4-BE49-F238E27FC236}">
                  <a16:creationId xmlns:a16="http://schemas.microsoft.com/office/drawing/2014/main" id="{34B335C3-E993-9FE8-8676-B665387E608E}"/>
                </a:ext>
              </a:extLst>
            </p:cNvPr>
            <p:cNvSpPr/>
            <p:nvPr/>
          </p:nvSpPr>
          <p:spPr>
            <a:xfrm>
              <a:off x="1637031" y="766369"/>
              <a:ext cx="1767233" cy="465550"/>
            </a:xfrm>
            <a:prstGeom prst="chevron">
              <a:avLst>
                <a:gd name="adj" fmla="val 50000"/>
              </a:avLst>
            </a:prstGeom>
            <a:solidFill>
              <a:schemeClr val="accent6"/>
            </a:solidFill>
            <a:ln>
              <a:noFill/>
            </a:ln>
            <a:effectLst>
              <a:outerShdw blurRad="50800" dist="38100" dir="2700000" algn="tl" rotWithShape="0">
                <a:srgbClr val="000000">
                  <a:alpha val="4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GB" sz="2667" b="1">
                  <a:solidFill>
                    <a:srgbClr val="F2F2F2"/>
                  </a:solidFill>
                  <a:latin typeface="Century Gothic"/>
                  <a:ea typeface="Century Gothic"/>
                  <a:cs typeface="Century Gothic"/>
                  <a:sym typeface="Century Gothic"/>
                </a:rPr>
                <a:t>Engage</a:t>
              </a:r>
              <a:endParaRPr sz="2133"/>
            </a:p>
          </p:txBody>
        </p:sp>
        <p:sp>
          <p:nvSpPr>
            <p:cNvPr id="17" name="Google Shape;124;p6">
              <a:extLst>
                <a:ext uri="{FF2B5EF4-FFF2-40B4-BE49-F238E27FC236}">
                  <a16:creationId xmlns:a16="http://schemas.microsoft.com/office/drawing/2014/main" id="{F45546BB-467C-F9D9-E34D-F379876139F4}"/>
                </a:ext>
              </a:extLst>
            </p:cNvPr>
            <p:cNvSpPr/>
            <p:nvPr/>
          </p:nvSpPr>
          <p:spPr>
            <a:xfrm>
              <a:off x="3265231" y="772195"/>
              <a:ext cx="1767233" cy="465550"/>
            </a:xfrm>
            <a:prstGeom prst="chevron">
              <a:avLst>
                <a:gd name="adj" fmla="val 50000"/>
              </a:avLst>
            </a:prstGeom>
            <a:solidFill>
              <a:srgbClr val="A5A5A5"/>
            </a:solidFill>
            <a:ln>
              <a:noFill/>
            </a:ln>
            <a:effectLst>
              <a:outerShdw blurRad="50800" dist="38100" dir="2700000" algn="tl" rotWithShape="0">
                <a:srgbClr val="000000">
                  <a:alpha val="4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GB" sz="2667" b="1">
                  <a:solidFill>
                    <a:srgbClr val="7F7F7F"/>
                  </a:solidFill>
                  <a:latin typeface="Century Gothic"/>
                  <a:ea typeface="Century Gothic"/>
                  <a:cs typeface="Century Gothic"/>
                  <a:sym typeface="Century Gothic"/>
                </a:rPr>
                <a:t>Learn</a:t>
              </a:r>
              <a:endParaRPr sz="2133"/>
            </a:p>
          </p:txBody>
        </p:sp>
        <p:sp>
          <p:nvSpPr>
            <p:cNvPr id="18" name="Google Shape;125;p6">
              <a:extLst>
                <a:ext uri="{FF2B5EF4-FFF2-40B4-BE49-F238E27FC236}">
                  <a16:creationId xmlns:a16="http://schemas.microsoft.com/office/drawing/2014/main" id="{86244906-9FD1-46EA-F31B-AE4F8030D957}"/>
                </a:ext>
              </a:extLst>
            </p:cNvPr>
            <p:cNvSpPr/>
            <p:nvPr/>
          </p:nvSpPr>
          <p:spPr>
            <a:xfrm>
              <a:off x="4893432" y="778021"/>
              <a:ext cx="1767233" cy="465550"/>
            </a:xfrm>
            <a:prstGeom prst="chevron">
              <a:avLst>
                <a:gd name="adj" fmla="val 50000"/>
              </a:avLst>
            </a:prstGeom>
            <a:solidFill>
              <a:srgbClr val="A5A5A5"/>
            </a:solidFill>
            <a:ln>
              <a:noFill/>
            </a:ln>
            <a:effectLst>
              <a:outerShdw blurRad="50800" dist="38100" dir="2700000" algn="tl" rotWithShape="0">
                <a:srgbClr val="000000">
                  <a:alpha val="4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GB" sz="2667" b="1">
                  <a:solidFill>
                    <a:srgbClr val="7F7F7F"/>
                  </a:solidFill>
                  <a:latin typeface="Century Gothic"/>
                  <a:ea typeface="Century Gothic"/>
                  <a:cs typeface="Century Gothic"/>
                  <a:sym typeface="Century Gothic"/>
                </a:rPr>
                <a:t>Build</a:t>
              </a:r>
              <a:endParaRPr sz="2133"/>
            </a:p>
          </p:txBody>
        </p:sp>
        <p:sp>
          <p:nvSpPr>
            <p:cNvPr id="19" name="Google Shape;126;p6">
              <a:extLst>
                <a:ext uri="{FF2B5EF4-FFF2-40B4-BE49-F238E27FC236}">
                  <a16:creationId xmlns:a16="http://schemas.microsoft.com/office/drawing/2014/main" id="{729344F6-0A5A-E350-DAA5-E0E671B251AD}"/>
                </a:ext>
              </a:extLst>
            </p:cNvPr>
            <p:cNvSpPr/>
            <p:nvPr/>
          </p:nvSpPr>
          <p:spPr>
            <a:xfrm>
              <a:off x="6521633" y="778021"/>
              <a:ext cx="1767233" cy="465550"/>
            </a:xfrm>
            <a:prstGeom prst="chevron">
              <a:avLst>
                <a:gd name="adj" fmla="val 50000"/>
              </a:avLst>
            </a:prstGeom>
            <a:solidFill>
              <a:srgbClr val="A5A5A5"/>
            </a:solidFill>
            <a:ln>
              <a:noFill/>
            </a:ln>
            <a:effectLst>
              <a:outerShdw blurRad="50800" dist="38100" dir="2700000" algn="tl" rotWithShape="0">
                <a:srgbClr val="000000">
                  <a:alpha val="4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GB" sz="2667" b="1">
                  <a:solidFill>
                    <a:srgbClr val="7F7F7F"/>
                  </a:solidFill>
                  <a:latin typeface="Century Gothic"/>
                  <a:ea typeface="Century Gothic"/>
                  <a:cs typeface="Century Gothic"/>
                  <a:sym typeface="Century Gothic"/>
                </a:rPr>
                <a:t>Apply</a:t>
              </a:r>
              <a:endParaRPr sz="2133"/>
            </a:p>
          </p:txBody>
        </p:sp>
        <p:sp>
          <p:nvSpPr>
            <p:cNvPr id="20" name="Google Shape;127;p6">
              <a:extLst>
                <a:ext uri="{FF2B5EF4-FFF2-40B4-BE49-F238E27FC236}">
                  <a16:creationId xmlns:a16="http://schemas.microsoft.com/office/drawing/2014/main" id="{D437D3FB-A07D-32A7-DCE7-16F4A21FA289}"/>
                </a:ext>
              </a:extLst>
            </p:cNvPr>
            <p:cNvSpPr/>
            <p:nvPr/>
          </p:nvSpPr>
          <p:spPr>
            <a:xfrm>
              <a:off x="8141367" y="774836"/>
              <a:ext cx="1767233" cy="465550"/>
            </a:xfrm>
            <a:prstGeom prst="chevron">
              <a:avLst>
                <a:gd name="adj" fmla="val 50000"/>
              </a:avLst>
            </a:prstGeom>
            <a:solidFill>
              <a:srgbClr val="A5A5A5"/>
            </a:solidFill>
            <a:ln>
              <a:noFill/>
            </a:ln>
            <a:effectLst>
              <a:outerShdw blurRad="50800" dist="38100" dir="2700000" algn="tl" rotWithShape="0">
                <a:srgbClr val="000000">
                  <a:alpha val="4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GB" sz="2667" b="1">
                  <a:solidFill>
                    <a:srgbClr val="7F7F7F"/>
                  </a:solidFill>
                  <a:latin typeface="Century Gothic"/>
                  <a:ea typeface="Century Gothic"/>
                  <a:cs typeface="Century Gothic"/>
                  <a:sym typeface="Century Gothic"/>
                </a:rPr>
                <a:t>Review</a:t>
              </a:r>
              <a:endParaRPr sz="2133"/>
            </a:p>
          </p:txBody>
        </p:sp>
      </p:grpSp>
    </p:spTree>
    <p:extLst>
      <p:ext uri="{BB962C8B-B14F-4D97-AF65-F5344CB8AC3E}">
        <p14:creationId xmlns:p14="http://schemas.microsoft.com/office/powerpoint/2010/main" val="19587610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3_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97DA88-141B-604B-BAF4-362FB455D5C9}"/>
              </a:ext>
            </a:extLst>
          </p:cNvPr>
          <p:cNvSpPr>
            <a:spLocks noGrp="1"/>
          </p:cNvSpPr>
          <p:nvPr>
            <p:ph type="title"/>
          </p:nvPr>
        </p:nvSpPr>
        <p:spPr>
          <a:xfrm>
            <a:off x="838200" y="743743"/>
            <a:ext cx="10515600" cy="1325563"/>
          </a:xfrm>
        </p:spPr>
        <p:txBody>
          <a:bodyPr/>
          <a:lstStyle>
            <a:lvl1pPr>
              <a:defRPr b="1"/>
            </a:lvl1pPr>
          </a:lstStyle>
          <a:p>
            <a:r>
              <a:rPr lang="en-GB" dirty="0"/>
              <a:t>Click to edit Master title style</a:t>
            </a:r>
          </a:p>
        </p:txBody>
      </p:sp>
      <p:sp>
        <p:nvSpPr>
          <p:cNvPr id="3" name="Content Placeholder 2">
            <a:extLst>
              <a:ext uri="{FF2B5EF4-FFF2-40B4-BE49-F238E27FC236}">
                <a16:creationId xmlns:a16="http://schemas.microsoft.com/office/drawing/2014/main" id="{FB5B4248-5761-F19C-CC67-02284B7741E3}"/>
              </a:ext>
            </a:extLst>
          </p:cNvPr>
          <p:cNvSpPr>
            <a:spLocks noGrp="1"/>
          </p:cNvSpPr>
          <p:nvPr>
            <p:ph idx="1"/>
          </p:nvPr>
        </p:nvSpPr>
        <p:spPr>
          <a:xfrm>
            <a:off x="838200" y="2158999"/>
            <a:ext cx="10515600" cy="4017964"/>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BC2EF08D-BB42-8EA6-AAC0-5471D3B9253E}"/>
              </a:ext>
            </a:extLst>
          </p:cNvPr>
          <p:cNvSpPr>
            <a:spLocks noGrp="1"/>
          </p:cNvSpPr>
          <p:nvPr>
            <p:ph type="dt" sz="half" idx="10"/>
          </p:nvPr>
        </p:nvSpPr>
        <p:spPr/>
        <p:txBody>
          <a:bodyPr/>
          <a:lstStyle/>
          <a:p>
            <a:fld id="{7C022491-0CCB-41E0-8CE7-ED003F239CED}" type="datetimeFigureOut">
              <a:rPr lang="en-GB" smtClean="0"/>
              <a:t>30/04/2026</a:t>
            </a:fld>
            <a:endParaRPr lang="en-GB"/>
          </a:p>
        </p:txBody>
      </p:sp>
      <p:sp>
        <p:nvSpPr>
          <p:cNvPr id="5" name="Footer Placeholder 4">
            <a:extLst>
              <a:ext uri="{FF2B5EF4-FFF2-40B4-BE49-F238E27FC236}">
                <a16:creationId xmlns:a16="http://schemas.microsoft.com/office/drawing/2014/main" id="{9C1F3ABB-FF77-21A4-56EA-30A4D866A33C}"/>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1537D704-C434-74B3-49B2-5AD982AAE3A9}"/>
              </a:ext>
            </a:extLst>
          </p:cNvPr>
          <p:cNvSpPr>
            <a:spLocks noGrp="1"/>
          </p:cNvSpPr>
          <p:nvPr>
            <p:ph type="sldNum" sz="quarter" idx="12"/>
          </p:nvPr>
        </p:nvSpPr>
        <p:spPr/>
        <p:txBody>
          <a:bodyPr/>
          <a:lstStyle/>
          <a:p>
            <a:fld id="{07A51D78-1607-4B91-A812-18BB32BBB6F5}" type="slidenum">
              <a:rPr lang="en-GB" smtClean="0"/>
              <a:t>‹#›</a:t>
            </a:fld>
            <a:endParaRPr lang="en-GB"/>
          </a:p>
        </p:txBody>
      </p:sp>
      <p:grpSp>
        <p:nvGrpSpPr>
          <p:cNvPr id="7" name="Google Shape;128;p6">
            <a:extLst>
              <a:ext uri="{FF2B5EF4-FFF2-40B4-BE49-F238E27FC236}">
                <a16:creationId xmlns:a16="http://schemas.microsoft.com/office/drawing/2014/main" id="{5E41DCA2-BADB-5C5B-215C-5CA6C5FE830A}"/>
              </a:ext>
            </a:extLst>
          </p:cNvPr>
          <p:cNvGrpSpPr/>
          <p:nvPr userDrawn="1"/>
        </p:nvGrpSpPr>
        <p:grpSpPr>
          <a:xfrm>
            <a:off x="336000" y="136524"/>
            <a:ext cx="11520000" cy="480000"/>
            <a:chOff x="8830" y="1525846"/>
            <a:chExt cx="9899770" cy="477202"/>
          </a:xfrm>
        </p:grpSpPr>
        <p:sp>
          <p:nvSpPr>
            <p:cNvPr id="8" name="Google Shape;129;p6">
              <a:extLst>
                <a:ext uri="{FF2B5EF4-FFF2-40B4-BE49-F238E27FC236}">
                  <a16:creationId xmlns:a16="http://schemas.microsoft.com/office/drawing/2014/main" id="{1AECFD4D-1228-CB4F-28F8-660EB8542F00}"/>
                </a:ext>
              </a:extLst>
            </p:cNvPr>
            <p:cNvSpPr/>
            <p:nvPr/>
          </p:nvSpPr>
          <p:spPr>
            <a:xfrm>
              <a:off x="8830" y="1525847"/>
              <a:ext cx="1767233" cy="465550"/>
            </a:xfrm>
            <a:prstGeom prst="chevron">
              <a:avLst>
                <a:gd name="adj" fmla="val 50000"/>
              </a:avLst>
            </a:prstGeom>
            <a:solidFill>
              <a:srgbClr val="A5A5A5"/>
            </a:solidFill>
            <a:ln>
              <a:noFill/>
            </a:ln>
            <a:effectLst>
              <a:outerShdw blurRad="50800" dist="38100" dir="2700000" algn="tl" rotWithShape="0">
                <a:srgbClr val="000000">
                  <a:alpha val="4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GB" sz="2667" b="1">
                  <a:solidFill>
                    <a:srgbClr val="7F7F7F"/>
                  </a:solidFill>
                  <a:latin typeface="Century Gothic"/>
                  <a:ea typeface="Century Gothic"/>
                  <a:cs typeface="Century Gothic"/>
                  <a:sym typeface="Century Gothic"/>
                </a:rPr>
                <a:t>Do Now</a:t>
              </a:r>
              <a:endParaRPr sz="2133"/>
            </a:p>
          </p:txBody>
        </p:sp>
        <p:sp>
          <p:nvSpPr>
            <p:cNvPr id="9" name="Google Shape;130;p6">
              <a:extLst>
                <a:ext uri="{FF2B5EF4-FFF2-40B4-BE49-F238E27FC236}">
                  <a16:creationId xmlns:a16="http://schemas.microsoft.com/office/drawing/2014/main" id="{53EE3C96-ABD9-F725-ACC8-F2833C4933ED}"/>
                </a:ext>
              </a:extLst>
            </p:cNvPr>
            <p:cNvSpPr/>
            <p:nvPr/>
          </p:nvSpPr>
          <p:spPr>
            <a:xfrm>
              <a:off x="1637031" y="1525846"/>
              <a:ext cx="1767233" cy="465550"/>
            </a:xfrm>
            <a:prstGeom prst="chevron">
              <a:avLst>
                <a:gd name="adj" fmla="val 50000"/>
              </a:avLst>
            </a:prstGeom>
            <a:solidFill>
              <a:srgbClr val="A5A5A5"/>
            </a:solidFill>
            <a:ln>
              <a:noFill/>
            </a:ln>
            <a:effectLst>
              <a:outerShdw blurRad="50800" dist="38100" dir="2700000" algn="tl" rotWithShape="0">
                <a:srgbClr val="000000">
                  <a:alpha val="4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GB" sz="2667" b="1">
                  <a:solidFill>
                    <a:srgbClr val="7F7F7F"/>
                  </a:solidFill>
                  <a:latin typeface="Century Gothic"/>
                  <a:ea typeface="Century Gothic"/>
                  <a:cs typeface="Century Gothic"/>
                  <a:sym typeface="Century Gothic"/>
                </a:rPr>
                <a:t>Engage</a:t>
              </a:r>
              <a:endParaRPr sz="2133"/>
            </a:p>
          </p:txBody>
        </p:sp>
        <p:sp>
          <p:nvSpPr>
            <p:cNvPr id="10" name="Google Shape;131;p6">
              <a:extLst>
                <a:ext uri="{FF2B5EF4-FFF2-40B4-BE49-F238E27FC236}">
                  <a16:creationId xmlns:a16="http://schemas.microsoft.com/office/drawing/2014/main" id="{0BB6A4ED-7125-8B1D-C2A4-C8C9CD2F9102}"/>
                </a:ext>
              </a:extLst>
            </p:cNvPr>
            <p:cNvSpPr/>
            <p:nvPr/>
          </p:nvSpPr>
          <p:spPr>
            <a:xfrm>
              <a:off x="3265231" y="1531672"/>
              <a:ext cx="1767233" cy="465550"/>
            </a:xfrm>
            <a:prstGeom prst="chevron">
              <a:avLst>
                <a:gd name="adj" fmla="val 50000"/>
              </a:avLst>
            </a:prstGeom>
            <a:solidFill>
              <a:srgbClr val="FFC000"/>
            </a:solidFill>
            <a:ln>
              <a:noFill/>
            </a:ln>
            <a:effectLst>
              <a:outerShdw blurRad="50800" dist="38100" dir="2700000" algn="tl" rotWithShape="0">
                <a:srgbClr val="000000">
                  <a:alpha val="4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GB" sz="2667" b="1">
                  <a:solidFill>
                    <a:srgbClr val="F2F2F2"/>
                  </a:solidFill>
                  <a:latin typeface="Century Gothic"/>
                  <a:ea typeface="Century Gothic"/>
                  <a:cs typeface="Century Gothic"/>
                  <a:sym typeface="Century Gothic"/>
                </a:rPr>
                <a:t>Learn</a:t>
              </a:r>
              <a:endParaRPr sz="2133"/>
            </a:p>
          </p:txBody>
        </p:sp>
        <p:sp>
          <p:nvSpPr>
            <p:cNvPr id="11" name="Google Shape;132;p6">
              <a:extLst>
                <a:ext uri="{FF2B5EF4-FFF2-40B4-BE49-F238E27FC236}">
                  <a16:creationId xmlns:a16="http://schemas.microsoft.com/office/drawing/2014/main" id="{C85436C4-DC30-B1E6-0A36-6DC85977CE81}"/>
                </a:ext>
              </a:extLst>
            </p:cNvPr>
            <p:cNvSpPr/>
            <p:nvPr/>
          </p:nvSpPr>
          <p:spPr>
            <a:xfrm>
              <a:off x="4893432" y="1537498"/>
              <a:ext cx="1767233" cy="465550"/>
            </a:xfrm>
            <a:prstGeom prst="chevron">
              <a:avLst>
                <a:gd name="adj" fmla="val 50000"/>
              </a:avLst>
            </a:prstGeom>
            <a:solidFill>
              <a:srgbClr val="A5A5A5"/>
            </a:solidFill>
            <a:ln>
              <a:noFill/>
            </a:ln>
            <a:effectLst>
              <a:outerShdw blurRad="50800" dist="38100" dir="2700000" algn="tl" rotWithShape="0">
                <a:srgbClr val="000000">
                  <a:alpha val="4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GB" sz="2667" b="1">
                  <a:solidFill>
                    <a:srgbClr val="7F7F7F"/>
                  </a:solidFill>
                  <a:latin typeface="Century Gothic"/>
                  <a:ea typeface="Century Gothic"/>
                  <a:cs typeface="Century Gothic"/>
                  <a:sym typeface="Century Gothic"/>
                </a:rPr>
                <a:t>Build</a:t>
              </a:r>
              <a:endParaRPr sz="2133"/>
            </a:p>
          </p:txBody>
        </p:sp>
        <p:sp>
          <p:nvSpPr>
            <p:cNvPr id="12" name="Google Shape;133;p6">
              <a:extLst>
                <a:ext uri="{FF2B5EF4-FFF2-40B4-BE49-F238E27FC236}">
                  <a16:creationId xmlns:a16="http://schemas.microsoft.com/office/drawing/2014/main" id="{0D50BCA1-885F-5A31-39DE-B61257171D34}"/>
                </a:ext>
              </a:extLst>
            </p:cNvPr>
            <p:cNvSpPr/>
            <p:nvPr/>
          </p:nvSpPr>
          <p:spPr>
            <a:xfrm>
              <a:off x="6521633" y="1537498"/>
              <a:ext cx="1767233" cy="465550"/>
            </a:xfrm>
            <a:prstGeom prst="chevron">
              <a:avLst>
                <a:gd name="adj" fmla="val 50000"/>
              </a:avLst>
            </a:prstGeom>
            <a:solidFill>
              <a:srgbClr val="A5A5A5"/>
            </a:solidFill>
            <a:ln>
              <a:noFill/>
            </a:ln>
            <a:effectLst>
              <a:outerShdw blurRad="50800" dist="38100" dir="2700000" algn="tl" rotWithShape="0">
                <a:srgbClr val="000000">
                  <a:alpha val="4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GB" sz="2667" b="1">
                  <a:solidFill>
                    <a:srgbClr val="7F7F7F"/>
                  </a:solidFill>
                  <a:latin typeface="Century Gothic"/>
                  <a:ea typeface="Century Gothic"/>
                  <a:cs typeface="Century Gothic"/>
                  <a:sym typeface="Century Gothic"/>
                </a:rPr>
                <a:t>Apply</a:t>
              </a:r>
              <a:endParaRPr sz="2133"/>
            </a:p>
          </p:txBody>
        </p:sp>
        <p:sp>
          <p:nvSpPr>
            <p:cNvPr id="13" name="Google Shape;134;p6">
              <a:extLst>
                <a:ext uri="{FF2B5EF4-FFF2-40B4-BE49-F238E27FC236}">
                  <a16:creationId xmlns:a16="http://schemas.microsoft.com/office/drawing/2014/main" id="{1883A201-B702-EA97-4EBD-E89DFBBF6250}"/>
                </a:ext>
              </a:extLst>
            </p:cNvPr>
            <p:cNvSpPr/>
            <p:nvPr/>
          </p:nvSpPr>
          <p:spPr>
            <a:xfrm>
              <a:off x="8141367" y="1534313"/>
              <a:ext cx="1767233" cy="465550"/>
            </a:xfrm>
            <a:prstGeom prst="chevron">
              <a:avLst>
                <a:gd name="adj" fmla="val 50000"/>
              </a:avLst>
            </a:prstGeom>
            <a:solidFill>
              <a:srgbClr val="A5A5A5"/>
            </a:solidFill>
            <a:ln>
              <a:noFill/>
            </a:ln>
            <a:effectLst>
              <a:outerShdw blurRad="50800" dist="38100" dir="2700000" algn="tl" rotWithShape="0">
                <a:srgbClr val="000000">
                  <a:alpha val="4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GB" sz="2667" b="1">
                  <a:solidFill>
                    <a:srgbClr val="7F7F7F"/>
                  </a:solidFill>
                  <a:latin typeface="Century Gothic"/>
                  <a:ea typeface="Century Gothic"/>
                  <a:cs typeface="Century Gothic"/>
                  <a:sym typeface="Century Gothic"/>
                </a:rPr>
                <a:t>Review</a:t>
              </a:r>
              <a:endParaRPr sz="2133"/>
            </a:p>
          </p:txBody>
        </p:sp>
      </p:grpSp>
    </p:spTree>
    <p:extLst>
      <p:ext uri="{BB962C8B-B14F-4D97-AF65-F5344CB8AC3E}">
        <p14:creationId xmlns:p14="http://schemas.microsoft.com/office/powerpoint/2010/main" val="205019776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4_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97DA88-141B-604B-BAF4-362FB455D5C9}"/>
              </a:ext>
            </a:extLst>
          </p:cNvPr>
          <p:cNvSpPr>
            <a:spLocks noGrp="1"/>
          </p:cNvSpPr>
          <p:nvPr>
            <p:ph type="title"/>
          </p:nvPr>
        </p:nvSpPr>
        <p:spPr>
          <a:xfrm>
            <a:off x="838200" y="743743"/>
            <a:ext cx="10515600" cy="1325563"/>
          </a:xfrm>
        </p:spPr>
        <p:txBody>
          <a:bodyPr/>
          <a:lstStyle>
            <a:lvl1pPr>
              <a:defRPr b="1"/>
            </a:lvl1pPr>
          </a:lstStyle>
          <a:p>
            <a:r>
              <a:rPr lang="en-GB" dirty="0"/>
              <a:t>Click to edit Master title style</a:t>
            </a:r>
          </a:p>
        </p:txBody>
      </p:sp>
      <p:sp>
        <p:nvSpPr>
          <p:cNvPr id="3" name="Content Placeholder 2">
            <a:extLst>
              <a:ext uri="{FF2B5EF4-FFF2-40B4-BE49-F238E27FC236}">
                <a16:creationId xmlns:a16="http://schemas.microsoft.com/office/drawing/2014/main" id="{FB5B4248-5761-F19C-CC67-02284B7741E3}"/>
              </a:ext>
            </a:extLst>
          </p:cNvPr>
          <p:cNvSpPr>
            <a:spLocks noGrp="1"/>
          </p:cNvSpPr>
          <p:nvPr>
            <p:ph idx="1"/>
          </p:nvPr>
        </p:nvSpPr>
        <p:spPr>
          <a:xfrm>
            <a:off x="838200" y="2158999"/>
            <a:ext cx="10515600" cy="4017964"/>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BC2EF08D-BB42-8EA6-AAC0-5471D3B9253E}"/>
              </a:ext>
            </a:extLst>
          </p:cNvPr>
          <p:cNvSpPr>
            <a:spLocks noGrp="1"/>
          </p:cNvSpPr>
          <p:nvPr>
            <p:ph type="dt" sz="half" idx="10"/>
          </p:nvPr>
        </p:nvSpPr>
        <p:spPr/>
        <p:txBody>
          <a:bodyPr/>
          <a:lstStyle/>
          <a:p>
            <a:fld id="{7C022491-0CCB-41E0-8CE7-ED003F239CED}" type="datetimeFigureOut">
              <a:rPr lang="en-GB" smtClean="0"/>
              <a:t>30/04/2026</a:t>
            </a:fld>
            <a:endParaRPr lang="en-GB"/>
          </a:p>
        </p:txBody>
      </p:sp>
      <p:sp>
        <p:nvSpPr>
          <p:cNvPr id="5" name="Footer Placeholder 4">
            <a:extLst>
              <a:ext uri="{FF2B5EF4-FFF2-40B4-BE49-F238E27FC236}">
                <a16:creationId xmlns:a16="http://schemas.microsoft.com/office/drawing/2014/main" id="{9C1F3ABB-FF77-21A4-56EA-30A4D866A33C}"/>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1537D704-C434-74B3-49B2-5AD982AAE3A9}"/>
              </a:ext>
            </a:extLst>
          </p:cNvPr>
          <p:cNvSpPr>
            <a:spLocks noGrp="1"/>
          </p:cNvSpPr>
          <p:nvPr>
            <p:ph type="sldNum" sz="quarter" idx="12"/>
          </p:nvPr>
        </p:nvSpPr>
        <p:spPr/>
        <p:txBody>
          <a:bodyPr/>
          <a:lstStyle/>
          <a:p>
            <a:fld id="{07A51D78-1607-4B91-A812-18BB32BBB6F5}" type="slidenum">
              <a:rPr lang="en-GB" smtClean="0"/>
              <a:t>‹#›</a:t>
            </a:fld>
            <a:endParaRPr lang="en-GB"/>
          </a:p>
        </p:txBody>
      </p:sp>
      <p:grpSp>
        <p:nvGrpSpPr>
          <p:cNvPr id="14" name="Google Shape;135;p6">
            <a:extLst>
              <a:ext uri="{FF2B5EF4-FFF2-40B4-BE49-F238E27FC236}">
                <a16:creationId xmlns:a16="http://schemas.microsoft.com/office/drawing/2014/main" id="{17E4789B-50FD-A9FF-58F0-66BEFA6FFAB0}"/>
              </a:ext>
            </a:extLst>
          </p:cNvPr>
          <p:cNvGrpSpPr/>
          <p:nvPr userDrawn="1"/>
        </p:nvGrpSpPr>
        <p:grpSpPr>
          <a:xfrm>
            <a:off x="336000" y="136524"/>
            <a:ext cx="11520000" cy="480000"/>
            <a:chOff x="8830" y="2273671"/>
            <a:chExt cx="9899770" cy="477202"/>
          </a:xfrm>
        </p:grpSpPr>
        <p:sp>
          <p:nvSpPr>
            <p:cNvPr id="15" name="Google Shape;136;p6">
              <a:extLst>
                <a:ext uri="{FF2B5EF4-FFF2-40B4-BE49-F238E27FC236}">
                  <a16:creationId xmlns:a16="http://schemas.microsoft.com/office/drawing/2014/main" id="{1CCDB60B-B0F4-0491-B085-2BA0A1E8F674}"/>
                </a:ext>
              </a:extLst>
            </p:cNvPr>
            <p:cNvSpPr/>
            <p:nvPr/>
          </p:nvSpPr>
          <p:spPr>
            <a:xfrm>
              <a:off x="8830" y="2273672"/>
              <a:ext cx="1767233" cy="465550"/>
            </a:xfrm>
            <a:prstGeom prst="chevron">
              <a:avLst>
                <a:gd name="adj" fmla="val 50000"/>
              </a:avLst>
            </a:prstGeom>
            <a:solidFill>
              <a:srgbClr val="A5A5A5"/>
            </a:solidFill>
            <a:ln>
              <a:noFill/>
            </a:ln>
            <a:effectLst>
              <a:outerShdw blurRad="50800" dist="38100" dir="2700000" algn="tl" rotWithShape="0">
                <a:srgbClr val="000000">
                  <a:alpha val="4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GB" sz="2667" b="1">
                  <a:solidFill>
                    <a:srgbClr val="7F7F7F"/>
                  </a:solidFill>
                  <a:latin typeface="Century Gothic"/>
                  <a:ea typeface="Century Gothic"/>
                  <a:cs typeface="Century Gothic"/>
                  <a:sym typeface="Century Gothic"/>
                </a:rPr>
                <a:t>Do Now</a:t>
              </a:r>
              <a:endParaRPr sz="2133"/>
            </a:p>
          </p:txBody>
        </p:sp>
        <p:sp>
          <p:nvSpPr>
            <p:cNvPr id="16" name="Google Shape;137;p6">
              <a:extLst>
                <a:ext uri="{FF2B5EF4-FFF2-40B4-BE49-F238E27FC236}">
                  <a16:creationId xmlns:a16="http://schemas.microsoft.com/office/drawing/2014/main" id="{0B183A4F-DFBC-3962-2D51-3BAFFCC5ACF7}"/>
                </a:ext>
              </a:extLst>
            </p:cNvPr>
            <p:cNvSpPr/>
            <p:nvPr/>
          </p:nvSpPr>
          <p:spPr>
            <a:xfrm>
              <a:off x="1637031" y="2273671"/>
              <a:ext cx="1767233" cy="465550"/>
            </a:xfrm>
            <a:prstGeom prst="chevron">
              <a:avLst>
                <a:gd name="adj" fmla="val 50000"/>
              </a:avLst>
            </a:prstGeom>
            <a:solidFill>
              <a:srgbClr val="A5A5A5"/>
            </a:solidFill>
            <a:ln>
              <a:noFill/>
            </a:ln>
            <a:effectLst>
              <a:outerShdw blurRad="50800" dist="38100" dir="2700000" algn="tl" rotWithShape="0">
                <a:srgbClr val="000000">
                  <a:alpha val="4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GB" sz="2667" b="1">
                  <a:solidFill>
                    <a:srgbClr val="7F7F7F"/>
                  </a:solidFill>
                  <a:latin typeface="Century Gothic"/>
                  <a:ea typeface="Century Gothic"/>
                  <a:cs typeface="Century Gothic"/>
                  <a:sym typeface="Century Gothic"/>
                </a:rPr>
                <a:t>Engage</a:t>
              </a:r>
              <a:endParaRPr sz="2133"/>
            </a:p>
          </p:txBody>
        </p:sp>
        <p:sp>
          <p:nvSpPr>
            <p:cNvPr id="17" name="Google Shape;138;p6">
              <a:extLst>
                <a:ext uri="{FF2B5EF4-FFF2-40B4-BE49-F238E27FC236}">
                  <a16:creationId xmlns:a16="http://schemas.microsoft.com/office/drawing/2014/main" id="{3E68A69C-6502-4344-209C-033D75738FA8}"/>
                </a:ext>
              </a:extLst>
            </p:cNvPr>
            <p:cNvSpPr/>
            <p:nvPr/>
          </p:nvSpPr>
          <p:spPr>
            <a:xfrm>
              <a:off x="3265231" y="2279497"/>
              <a:ext cx="1767233" cy="465550"/>
            </a:xfrm>
            <a:prstGeom prst="chevron">
              <a:avLst>
                <a:gd name="adj" fmla="val 50000"/>
              </a:avLst>
            </a:prstGeom>
            <a:solidFill>
              <a:srgbClr val="A5A5A5"/>
            </a:solidFill>
            <a:ln>
              <a:noFill/>
            </a:ln>
            <a:effectLst>
              <a:outerShdw blurRad="50800" dist="38100" dir="2700000" algn="tl" rotWithShape="0">
                <a:srgbClr val="000000">
                  <a:alpha val="4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GB" sz="2667" b="1">
                  <a:solidFill>
                    <a:srgbClr val="7F7F7F"/>
                  </a:solidFill>
                  <a:latin typeface="Century Gothic"/>
                  <a:ea typeface="Century Gothic"/>
                  <a:cs typeface="Century Gothic"/>
                  <a:sym typeface="Century Gothic"/>
                </a:rPr>
                <a:t>Learn</a:t>
              </a:r>
              <a:endParaRPr sz="2133"/>
            </a:p>
          </p:txBody>
        </p:sp>
        <p:sp>
          <p:nvSpPr>
            <p:cNvPr id="18" name="Google Shape;139;p6">
              <a:extLst>
                <a:ext uri="{FF2B5EF4-FFF2-40B4-BE49-F238E27FC236}">
                  <a16:creationId xmlns:a16="http://schemas.microsoft.com/office/drawing/2014/main" id="{56E45A52-4C7E-FC6F-ED5A-02912D9FC17D}"/>
                </a:ext>
              </a:extLst>
            </p:cNvPr>
            <p:cNvSpPr/>
            <p:nvPr/>
          </p:nvSpPr>
          <p:spPr>
            <a:xfrm>
              <a:off x="4893432" y="2285323"/>
              <a:ext cx="1767233" cy="465550"/>
            </a:xfrm>
            <a:prstGeom prst="chevron">
              <a:avLst>
                <a:gd name="adj" fmla="val 50000"/>
              </a:avLst>
            </a:prstGeom>
            <a:solidFill>
              <a:schemeClr val="accent2"/>
            </a:solidFill>
            <a:ln>
              <a:noFill/>
            </a:ln>
            <a:effectLst>
              <a:outerShdw blurRad="50800" dist="38100" dir="2700000" algn="tl" rotWithShape="0">
                <a:srgbClr val="000000">
                  <a:alpha val="4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GB" sz="2667" b="1">
                  <a:solidFill>
                    <a:srgbClr val="F2F2F2"/>
                  </a:solidFill>
                  <a:latin typeface="Century Gothic"/>
                  <a:ea typeface="Century Gothic"/>
                  <a:cs typeface="Century Gothic"/>
                  <a:sym typeface="Century Gothic"/>
                </a:rPr>
                <a:t>Build</a:t>
              </a:r>
              <a:endParaRPr sz="2133"/>
            </a:p>
          </p:txBody>
        </p:sp>
        <p:sp>
          <p:nvSpPr>
            <p:cNvPr id="19" name="Google Shape;140;p6">
              <a:extLst>
                <a:ext uri="{FF2B5EF4-FFF2-40B4-BE49-F238E27FC236}">
                  <a16:creationId xmlns:a16="http://schemas.microsoft.com/office/drawing/2014/main" id="{9A077AE6-102E-103C-6294-8728AE4A305E}"/>
                </a:ext>
              </a:extLst>
            </p:cNvPr>
            <p:cNvSpPr/>
            <p:nvPr/>
          </p:nvSpPr>
          <p:spPr>
            <a:xfrm>
              <a:off x="6521633" y="2285323"/>
              <a:ext cx="1767233" cy="465550"/>
            </a:xfrm>
            <a:prstGeom prst="chevron">
              <a:avLst>
                <a:gd name="adj" fmla="val 50000"/>
              </a:avLst>
            </a:prstGeom>
            <a:solidFill>
              <a:srgbClr val="A5A5A5"/>
            </a:solidFill>
            <a:ln>
              <a:noFill/>
            </a:ln>
            <a:effectLst>
              <a:outerShdw blurRad="50800" dist="38100" dir="2700000" algn="tl" rotWithShape="0">
                <a:srgbClr val="000000">
                  <a:alpha val="4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GB" sz="2667" b="1">
                  <a:solidFill>
                    <a:srgbClr val="7F7F7F"/>
                  </a:solidFill>
                  <a:latin typeface="Century Gothic"/>
                  <a:ea typeface="Century Gothic"/>
                  <a:cs typeface="Century Gothic"/>
                  <a:sym typeface="Century Gothic"/>
                </a:rPr>
                <a:t>Apply</a:t>
              </a:r>
              <a:endParaRPr sz="2133"/>
            </a:p>
          </p:txBody>
        </p:sp>
        <p:sp>
          <p:nvSpPr>
            <p:cNvPr id="20" name="Google Shape;141;p6">
              <a:extLst>
                <a:ext uri="{FF2B5EF4-FFF2-40B4-BE49-F238E27FC236}">
                  <a16:creationId xmlns:a16="http://schemas.microsoft.com/office/drawing/2014/main" id="{C6B0E8FA-38F2-6440-B012-65307A6562D9}"/>
                </a:ext>
              </a:extLst>
            </p:cNvPr>
            <p:cNvSpPr/>
            <p:nvPr/>
          </p:nvSpPr>
          <p:spPr>
            <a:xfrm>
              <a:off x="8141367" y="2282138"/>
              <a:ext cx="1767233" cy="465550"/>
            </a:xfrm>
            <a:prstGeom prst="chevron">
              <a:avLst>
                <a:gd name="adj" fmla="val 50000"/>
              </a:avLst>
            </a:prstGeom>
            <a:solidFill>
              <a:srgbClr val="A5A5A5"/>
            </a:solidFill>
            <a:ln>
              <a:noFill/>
            </a:ln>
            <a:effectLst>
              <a:outerShdw blurRad="50800" dist="38100" dir="2700000" algn="tl" rotWithShape="0">
                <a:srgbClr val="000000">
                  <a:alpha val="4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GB" sz="2667" b="1">
                  <a:solidFill>
                    <a:srgbClr val="7F7F7F"/>
                  </a:solidFill>
                  <a:latin typeface="Century Gothic"/>
                  <a:ea typeface="Century Gothic"/>
                  <a:cs typeface="Century Gothic"/>
                  <a:sym typeface="Century Gothic"/>
                </a:rPr>
                <a:t>Review</a:t>
              </a:r>
              <a:endParaRPr sz="2133"/>
            </a:p>
          </p:txBody>
        </p:sp>
      </p:grpSp>
    </p:spTree>
    <p:extLst>
      <p:ext uri="{BB962C8B-B14F-4D97-AF65-F5344CB8AC3E}">
        <p14:creationId xmlns:p14="http://schemas.microsoft.com/office/powerpoint/2010/main" val="142143680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5_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97DA88-141B-604B-BAF4-362FB455D5C9}"/>
              </a:ext>
            </a:extLst>
          </p:cNvPr>
          <p:cNvSpPr>
            <a:spLocks noGrp="1"/>
          </p:cNvSpPr>
          <p:nvPr>
            <p:ph type="title"/>
          </p:nvPr>
        </p:nvSpPr>
        <p:spPr>
          <a:xfrm>
            <a:off x="838200" y="743743"/>
            <a:ext cx="10515600" cy="1325563"/>
          </a:xfrm>
        </p:spPr>
        <p:txBody>
          <a:bodyPr/>
          <a:lstStyle/>
          <a:p>
            <a:r>
              <a:rPr lang="en-GB"/>
              <a:t>Click to edit Master title style</a:t>
            </a:r>
          </a:p>
        </p:txBody>
      </p:sp>
      <p:sp>
        <p:nvSpPr>
          <p:cNvPr id="3" name="Content Placeholder 2">
            <a:extLst>
              <a:ext uri="{FF2B5EF4-FFF2-40B4-BE49-F238E27FC236}">
                <a16:creationId xmlns:a16="http://schemas.microsoft.com/office/drawing/2014/main" id="{FB5B4248-5761-F19C-CC67-02284B7741E3}"/>
              </a:ext>
            </a:extLst>
          </p:cNvPr>
          <p:cNvSpPr>
            <a:spLocks noGrp="1"/>
          </p:cNvSpPr>
          <p:nvPr>
            <p:ph idx="1"/>
          </p:nvPr>
        </p:nvSpPr>
        <p:spPr>
          <a:xfrm>
            <a:off x="838200" y="2158999"/>
            <a:ext cx="10515600" cy="4017964"/>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BC2EF08D-BB42-8EA6-AAC0-5471D3B9253E}"/>
              </a:ext>
            </a:extLst>
          </p:cNvPr>
          <p:cNvSpPr>
            <a:spLocks noGrp="1"/>
          </p:cNvSpPr>
          <p:nvPr>
            <p:ph type="dt" sz="half" idx="10"/>
          </p:nvPr>
        </p:nvSpPr>
        <p:spPr/>
        <p:txBody>
          <a:bodyPr/>
          <a:lstStyle/>
          <a:p>
            <a:fld id="{7C022491-0CCB-41E0-8CE7-ED003F239CED}" type="datetimeFigureOut">
              <a:rPr lang="en-GB" smtClean="0"/>
              <a:t>30/04/2026</a:t>
            </a:fld>
            <a:endParaRPr lang="en-GB"/>
          </a:p>
        </p:txBody>
      </p:sp>
      <p:sp>
        <p:nvSpPr>
          <p:cNvPr id="5" name="Footer Placeholder 4">
            <a:extLst>
              <a:ext uri="{FF2B5EF4-FFF2-40B4-BE49-F238E27FC236}">
                <a16:creationId xmlns:a16="http://schemas.microsoft.com/office/drawing/2014/main" id="{9C1F3ABB-FF77-21A4-56EA-30A4D866A33C}"/>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1537D704-C434-74B3-49B2-5AD982AAE3A9}"/>
              </a:ext>
            </a:extLst>
          </p:cNvPr>
          <p:cNvSpPr>
            <a:spLocks noGrp="1"/>
          </p:cNvSpPr>
          <p:nvPr>
            <p:ph type="sldNum" sz="quarter" idx="12"/>
          </p:nvPr>
        </p:nvSpPr>
        <p:spPr/>
        <p:txBody>
          <a:bodyPr/>
          <a:lstStyle/>
          <a:p>
            <a:fld id="{07A51D78-1607-4B91-A812-18BB32BBB6F5}" type="slidenum">
              <a:rPr lang="en-GB" smtClean="0"/>
              <a:t>‹#›</a:t>
            </a:fld>
            <a:endParaRPr lang="en-GB"/>
          </a:p>
        </p:txBody>
      </p:sp>
      <p:grpSp>
        <p:nvGrpSpPr>
          <p:cNvPr id="7" name="Google Shape;142;p6">
            <a:extLst>
              <a:ext uri="{FF2B5EF4-FFF2-40B4-BE49-F238E27FC236}">
                <a16:creationId xmlns:a16="http://schemas.microsoft.com/office/drawing/2014/main" id="{41F7CFF2-F89B-CB9D-78F4-09D35058F2A3}"/>
              </a:ext>
            </a:extLst>
          </p:cNvPr>
          <p:cNvGrpSpPr/>
          <p:nvPr userDrawn="1"/>
        </p:nvGrpSpPr>
        <p:grpSpPr>
          <a:xfrm>
            <a:off x="336000" y="128591"/>
            <a:ext cx="11520000" cy="480000"/>
            <a:chOff x="34079" y="5472486"/>
            <a:chExt cx="9899770" cy="477203"/>
          </a:xfrm>
        </p:grpSpPr>
        <p:sp>
          <p:nvSpPr>
            <p:cNvPr id="8" name="Google Shape;143;p6">
              <a:extLst>
                <a:ext uri="{FF2B5EF4-FFF2-40B4-BE49-F238E27FC236}">
                  <a16:creationId xmlns:a16="http://schemas.microsoft.com/office/drawing/2014/main" id="{49851A63-A104-06EE-4011-275F0C72EC8A}"/>
                </a:ext>
              </a:extLst>
            </p:cNvPr>
            <p:cNvSpPr/>
            <p:nvPr/>
          </p:nvSpPr>
          <p:spPr>
            <a:xfrm>
              <a:off x="34079" y="5472487"/>
              <a:ext cx="1767233" cy="465550"/>
            </a:xfrm>
            <a:prstGeom prst="chevron">
              <a:avLst>
                <a:gd name="adj" fmla="val 50000"/>
              </a:avLst>
            </a:prstGeom>
            <a:solidFill>
              <a:srgbClr val="A5A5A5"/>
            </a:solidFill>
            <a:ln>
              <a:noFill/>
            </a:ln>
            <a:effectLst>
              <a:outerShdw blurRad="50800" dist="38100" dir="2700000" algn="tl" rotWithShape="0">
                <a:srgbClr val="000000">
                  <a:alpha val="4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GB" sz="2667" b="1">
                  <a:solidFill>
                    <a:srgbClr val="7F7F7F"/>
                  </a:solidFill>
                  <a:latin typeface="Century Gothic"/>
                  <a:ea typeface="Century Gothic"/>
                  <a:cs typeface="Century Gothic"/>
                  <a:sym typeface="Century Gothic"/>
                </a:rPr>
                <a:t>Do Now</a:t>
              </a:r>
              <a:endParaRPr sz="2133"/>
            </a:p>
          </p:txBody>
        </p:sp>
        <p:sp>
          <p:nvSpPr>
            <p:cNvPr id="9" name="Google Shape;144;p6">
              <a:extLst>
                <a:ext uri="{FF2B5EF4-FFF2-40B4-BE49-F238E27FC236}">
                  <a16:creationId xmlns:a16="http://schemas.microsoft.com/office/drawing/2014/main" id="{0D192909-BCFF-CAE2-9A75-A58AF1087900}"/>
                </a:ext>
              </a:extLst>
            </p:cNvPr>
            <p:cNvSpPr/>
            <p:nvPr/>
          </p:nvSpPr>
          <p:spPr>
            <a:xfrm>
              <a:off x="1662280" y="5472486"/>
              <a:ext cx="1767233" cy="465550"/>
            </a:xfrm>
            <a:prstGeom prst="chevron">
              <a:avLst>
                <a:gd name="adj" fmla="val 50000"/>
              </a:avLst>
            </a:prstGeom>
            <a:solidFill>
              <a:srgbClr val="A5A5A5"/>
            </a:solidFill>
            <a:ln>
              <a:noFill/>
            </a:ln>
            <a:effectLst>
              <a:outerShdw blurRad="50800" dist="38100" dir="2700000" algn="tl" rotWithShape="0">
                <a:srgbClr val="000000">
                  <a:alpha val="4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GB" sz="2667" b="1">
                  <a:solidFill>
                    <a:srgbClr val="7F7F7F"/>
                  </a:solidFill>
                  <a:latin typeface="Century Gothic"/>
                  <a:ea typeface="Century Gothic"/>
                  <a:cs typeface="Century Gothic"/>
                  <a:sym typeface="Century Gothic"/>
                </a:rPr>
                <a:t>Engage</a:t>
              </a:r>
              <a:endParaRPr sz="2133"/>
            </a:p>
          </p:txBody>
        </p:sp>
        <p:sp>
          <p:nvSpPr>
            <p:cNvPr id="10" name="Google Shape;145;p6">
              <a:extLst>
                <a:ext uri="{FF2B5EF4-FFF2-40B4-BE49-F238E27FC236}">
                  <a16:creationId xmlns:a16="http://schemas.microsoft.com/office/drawing/2014/main" id="{376FC28D-A711-3BBA-70F0-2262041E3684}"/>
                </a:ext>
              </a:extLst>
            </p:cNvPr>
            <p:cNvSpPr/>
            <p:nvPr/>
          </p:nvSpPr>
          <p:spPr>
            <a:xfrm>
              <a:off x="3290480" y="5478312"/>
              <a:ext cx="1767233" cy="465550"/>
            </a:xfrm>
            <a:prstGeom prst="chevron">
              <a:avLst>
                <a:gd name="adj" fmla="val 50000"/>
              </a:avLst>
            </a:prstGeom>
            <a:solidFill>
              <a:srgbClr val="A5A5A5"/>
            </a:solidFill>
            <a:ln>
              <a:noFill/>
            </a:ln>
            <a:effectLst>
              <a:outerShdw blurRad="50800" dist="38100" dir="2700000" algn="tl" rotWithShape="0">
                <a:srgbClr val="000000">
                  <a:alpha val="4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GB" sz="2667" b="1">
                  <a:solidFill>
                    <a:srgbClr val="7F7F7F"/>
                  </a:solidFill>
                  <a:latin typeface="Century Gothic"/>
                  <a:ea typeface="Century Gothic"/>
                  <a:cs typeface="Century Gothic"/>
                  <a:sym typeface="Century Gothic"/>
                </a:rPr>
                <a:t>Learn</a:t>
              </a:r>
              <a:endParaRPr sz="2133"/>
            </a:p>
          </p:txBody>
        </p:sp>
        <p:sp>
          <p:nvSpPr>
            <p:cNvPr id="11" name="Google Shape;146;p6">
              <a:extLst>
                <a:ext uri="{FF2B5EF4-FFF2-40B4-BE49-F238E27FC236}">
                  <a16:creationId xmlns:a16="http://schemas.microsoft.com/office/drawing/2014/main" id="{A3AC2759-F94E-5FC8-E47C-418FD2D01B7E}"/>
                </a:ext>
              </a:extLst>
            </p:cNvPr>
            <p:cNvSpPr/>
            <p:nvPr/>
          </p:nvSpPr>
          <p:spPr>
            <a:xfrm>
              <a:off x="4918681" y="5484139"/>
              <a:ext cx="1767233" cy="465550"/>
            </a:xfrm>
            <a:prstGeom prst="chevron">
              <a:avLst>
                <a:gd name="adj" fmla="val 50000"/>
              </a:avLst>
            </a:prstGeom>
            <a:solidFill>
              <a:srgbClr val="A5A5A5"/>
            </a:solidFill>
            <a:ln>
              <a:noFill/>
            </a:ln>
            <a:effectLst>
              <a:outerShdw blurRad="50800" dist="38100" dir="2700000" algn="tl" rotWithShape="0">
                <a:srgbClr val="000000">
                  <a:alpha val="4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GB" sz="2667" b="1">
                  <a:solidFill>
                    <a:srgbClr val="7F7F7F"/>
                  </a:solidFill>
                  <a:latin typeface="Century Gothic"/>
                  <a:ea typeface="Century Gothic"/>
                  <a:cs typeface="Century Gothic"/>
                  <a:sym typeface="Century Gothic"/>
                </a:rPr>
                <a:t>Build</a:t>
              </a:r>
              <a:endParaRPr sz="2133"/>
            </a:p>
          </p:txBody>
        </p:sp>
        <p:sp>
          <p:nvSpPr>
            <p:cNvPr id="12" name="Google Shape;147;p6">
              <a:extLst>
                <a:ext uri="{FF2B5EF4-FFF2-40B4-BE49-F238E27FC236}">
                  <a16:creationId xmlns:a16="http://schemas.microsoft.com/office/drawing/2014/main" id="{7EEC701E-1002-1F61-9DB0-DB8E603063EE}"/>
                </a:ext>
              </a:extLst>
            </p:cNvPr>
            <p:cNvSpPr/>
            <p:nvPr/>
          </p:nvSpPr>
          <p:spPr>
            <a:xfrm>
              <a:off x="6546882" y="5484139"/>
              <a:ext cx="1767233" cy="465550"/>
            </a:xfrm>
            <a:prstGeom prst="chevron">
              <a:avLst>
                <a:gd name="adj" fmla="val 50000"/>
              </a:avLst>
            </a:prstGeom>
            <a:solidFill>
              <a:srgbClr val="FF0000"/>
            </a:solidFill>
            <a:ln>
              <a:noFill/>
            </a:ln>
            <a:effectLst>
              <a:outerShdw blurRad="50800" dist="38100" dir="2700000" algn="tl" rotWithShape="0">
                <a:srgbClr val="000000">
                  <a:alpha val="4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GB" sz="2667" b="1">
                  <a:solidFill>
                    <a:srgbClr val="F2F2F2"/>
                  </a:solidFill>
                  <a:latin typeface="Century Gothic"/>
                  <a:ea typeface="Century Gothic"/>
                  <a:cs typeface="Century Gothic"/>
                  <a:sym typeface="Century Gothic"/>
                </a:rPr>
                <a:t>Apply</a:t>
              </a:r>
              <a:endParaRPr sz="2133"/>
            </a:p>
          </p:txBody>
        </p:sp>
        <p:sp>
          <p:nvSpPr>
            <p:cNvPr id="13" name="Google Shape;148;p6">
              <a:extLst>
                <a:ext uri="{FF2B5EF4-FFF2-40B4-BE49-F238E27FC236}">
                  <a16:creationId xmlns:a16="http://schemas.microsoft.com/office/drawing/2014/main" id="{FB0D2D8A-2FF0-85BD-2178-7AB5B003B9F8}"/>
                </a:ext>
              </a:extLst>
            </p:cNvPr>
            <p:cNvSpPr/>
            <p:nvPr/>
          </p:nvSpPr>
          <p:spPr>
            <a:xfrm>
              <a:off x="8166616" y="5480954"/>
              <a:ext cx="1767233" cy="465550"/>
            </a:xfrm>
            <a:prstGeom prst="chevron">
              <a:avLst>
                <a:gd name="adj" fmla="val 50000"/>
              </a:avLst>
            </a:prstGeom>
            <a:solidFill>
              <a:srgbClr val="A5A5A5"/>
            </a:solidFill>
            <a:ln>
              <a:noFill/>
            </a:ln>
            <a:effectLst>
              <a:outerShdw blurRad="50800" dist="38100" dir="2700000" algn="tl" rotWithShape="0">
                <a:srgbClr val="000000">
                  <a:alpha val="4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GB" sz="2667" b="1">
                  <a:solidFill>
                    <a:srgbClr val="7F7F7F"/>
                  </a:solidFill>
                  <a:latin typeface="Century Gothic"/>
                  <a:ea typeface="Century Gothic"/>
                  <a:cs typeface="Century Gothic"/>
                  <a:sym typeface="Century Gothic"/>
                </a:rPr>
                <a:t>Review</a:t>
              </a:r>
              <a:endParaRPr sz="2133"/>
            </a:p>
          </p:txBody>
        </p:sp>
      </p:grpSp>
    </p:spTree>
    <p:extLst>
      <p:ext uri="{BB962C8B-B14F-4D97-AF65-F5344CB8AC3E}">
        <p14:creationId xmlns:p14="http://schemas.microsoft.com/office/powerpoint/2010/main" val="43464816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 preserve="1">
  <p:cSld name="6_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97DA88-141B-604B-BAF4-362FB455D5C9}"/>
              </a:ext>
            </a:extLst>
          </p:cNvPr>
          <p:cNvSpPr>
            <a:spLocks noGrp="1"/>
          </p:cNvSpPr>
          <p:nvPr>
            <p:ph type="title"/>
          </p:nvPr>
        </p:nvSpPr>
        <p:spPr>
          <a:xfrm>
            <a:off x="838200" y="743743"/>
            <a:ext cx="10515600" cy="1325563"/>
          </a:xfrm>
        </p:spPr>
        <p:txBody>
          <a:bodyPr/>
          <a:lstStyle/>
          <a:p>
            <a:r>
              <a:rPr lang="en-GB"/>
              <a:t>Click to edit Master title style</a:t>
            </a:r>
          </a:p>
        </p:txBody>
      </p:sp>
      <p:sp>
        <p:nvSpPr>
          <p:cNvPr id="3" name="Content Placeholder 2">
            <a:extLst>
              <a:ext uri="{FF2B5EF4-FFF2-40B4-BE49-F238E27FC236}">
                <a16:creationId xmlns:a16="http://schemas.microsoft.com/office/drawing/2014/main" id="{FB5B4248-5761-F19C-CC67-02284B7741E3}"/>
              </a:ext>
            </a:extLst>
          </p:cNvPr>
          <p:cNvSpPr>
            <a:spLocks noGrp="1"/>
          </p:cNvSpPr>
          <p:nvPr>
            <p:ph idx="1"/>
          </p:nvPr>
        </p:nvSpPr>
        <p:spPr>
          <a:xfrm>
            <a:off x="838200" y="2158999"/>
            <a:ext cx="10515600" cy="4017964"/>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BC2EF08D-BB42-8EA6-AAC0-5471D3B9253E}"/>
              </a:ext>
            </a:extLst>
          </p:cNvPr>
          <p:cNvSpPr>
            <a:spLocks noGrp="1"/>
          </p:cNvSpPr>
          <p:nvPr>
            <p:ph type="dt" sz="half" idx="10"/>
          </p:nvPr>
        </p:nvSpPr>
        <p:spPr/>
        <p:txBody>
          <a:bodyPr/>
          <a:lstStyle/>
          <a:p>
            <a:fld id="{7C022491-0CCB-41E0-8CE7-ED003F239CED}" type="datetimeFigureOut">
              <a:rPr lang="en-GB" smtClean="0"/>
              <a:t>30/04/2026</a:t>
            </a:fld>
            <a:endParaRPr lang="en-GB"/>
          </a:p>
        </p:txBody>
      </p:sp>
      <p:sp>
        <p:nvSpPr>
          <p:cNvPr id="5" name="Footer Placeholder 4">
            <a:extLst>
              <a:ext uri="{FF2B5EF4-FFF2-40B4-BE49-F238E27FC236}">
                <a16:creationId xmlns:a16="http://schemas.microsoft.com/office/drawing/2014/main" id="{9C1F3ABB-FF77-21A4-56EA-30A4D866A33C}"/>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1537D704-C434-74B3-49B2-5AD982AAE3A9}"/>
              </a:ext>
            </a:extLst>
          </p:cNvPr>
          <p:cNvSpPr>
            <a:spLocks noGrp="1"/>
          </p:cNvSpPr>
          <p:nvPr>
            <p:ph type="sldNum" sz="quarter" idx="12"/>
          </p:nvPr>
        </p:nvSpPr>
        <p:spPr/>
        <p:txBody>
          <a:bodyPr/>
          <a:lstStyle/>
          <a:p>
            <a:fld id="{07A51D78-1607-4B91-A812-18BB32BBB6F5}" type="slidenum">
              <a:rPr lang="en-GB" smtClean="0"/>
              <a:t>‹#›</a:t>
            </a:fld>
            <a:endParaRPr lang="en-GB"/>
          </a:p>
        </p:txBody>
      </p:sp>
      <p:grpSp>
        <p:nvGrpSpPr>
          <p:cNvPr id="14" name="Google Shape;149;p6">
            <a:extLst>
              <a:ext uri="{FF2B5EF4-FFF2-40B4-BE49-F238E27FC236}">
                <a16:creationId xmlns:a16="http://schemas.microsoft.com/office/drawing/2014/main" id="{EDF08656-678F-06AA-1574-12AC27A1F87D}"/>
              </a:ext>
            </a:extLst>
          </p:cNvPr>
          <p:cNvGrpSpPr/>
          <p:nvPr userDrawn="1"/>
        </p:nvGrpSpPr>
        <p:grpSpPr>
          <a:xfrm>
            <a:off x="336000" y="136524"/>
            <a:ext cx="11520000" cy="480000"/>
            <a:chOff x="8830" y="3788353"/>
            <a:chExt cx="9899770" cy="477202"/>
          </a:xfrm>
        </p:grpSpPr>
        <p:sp>
          <p:nvSpPr>
            <p:cNvPr id="15" name="Google Shape;150;p6">
              <a:extLst>
                <a:ext uri="{FF2B5EF4-FFF2-40B4-BE49-F238E27FC236}">
                  <a16:creationId xmlns:a16="http://schemas.microsoft.com/office/drawing/2014/main" id="{E14A9DD1-5D88-061B-CBE4-D10AD37E8C50}"/>
                </a:ext>
              </a:extLst>
            </p:cNvPr>
            <p:cNvSpPr/>
            <p:nvPr/>
          </p:nvSpPr>
          <p:spPr>
            <a:xfrm>
              <a:off x="8830" y="3788354"/>
              <a:ext cx="1767233" cy="465550"/>
            </a:xfrm>
            <a:prstGeom prst="chevron">
              <a:avLst>
                <a:gd name="adj" fmla="val 50000"/>
              </a:avLst>
            </a:prstGeom>
            <a:solidFill>
              <a:srgbClr val="A5A5A5"/>
            </a:solidFill>
            <a:ln>
              <a:noFill/>
            </a:ln>
            <a:effectLst>
              <a:outerShdw blurRad="50800" dist="38100" dir="2700000" algn="tl" rotWithShape="0">
                <a:srgbClr val="000000">
                  <a:alpha val="4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GB" sz="2667" b="1">
                  <a:solidFill>
                    <a:srgbClr val="7F7F7F"/>
                  </a:solidFill>
                  <a:latin typeface="Century Gothic"/>
                  <a:ea typeface="Century Gothic"/>
                  <a:cs typeface="Century Gothic"/>
                  <a:sym typeface="Century Gothic"/>
                </a:rPr>
                <a:t>Do Now</a:t>
              </a:r>
              <a:endParaRPr sz="2133"/>
            </a:p>
          </p:txBody>
        </p:sp>
        <p:sp>
          <p:nvSpPr>
            <p:cNvPr id="16" name="Google Shape;151;p6">
              <a:extLst>
                <a:ext uri="{FF2B5EF4-FFF2-40B4-BE49-F238E27FC236}">
                  <a16:creationId xmlns:a16="http://schemas.microsoft.com/office/drawing/2014/main" id="{4CB79869-32B4-E532-92E9-AB9C1E83FFF7}"/>
                </a:ext>
              </a:extLst>
            </p:cNvPr>
            <p:cNvSpPr/>
            <p:nvPr/>
          </p:nvSpPr>
          <p:spPr>
            <a:xfrm>
              <a:off x="1637031" y="3788353"/>
              <a:ext cx="1767233" cy="465550"/>
            </a:xfrm>
            <a:prstGeom prst="chevron">
              <a:avLst>
                <a:gd name="adj" fmla="val 50000"/>
              </a:avLst>
            </a:prstGeom>
            <a:solidFill>
              <a:srgbClr val="A5A5A5"/>
            </a:solidFill>
            <a:ln>
              <a:noFill/>
            </a:ln>
            <a:effectLst>
              <a:outerShdw blurRad="50800" dist="38100" dir="2700000" algn="tl" rotWithShape="0">
                <a:srgbClr val="000000">
                  <a:alpha val="4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GB" sz="2667" b="1">
                  <a:solidFill>
                    <a:srgbClr val="7F7F7F"/>
                  </a:solidFill>
                  <a:latin typeface="Century Gothic"/>
                  <a:ea typeface="Century Gothic"/>
                  <a:cs typeface="Century Gothic"/>
                  <a:sym typeface="Century Gothic"/>
                </a:rPr>
                <a:t>Engage</a:t>
              </a:r>
              <a:endParaRPr sz="2133"/>
            </a:p>
          </p:txBody>
        </p:sp>
        <p:sp>
          <p:nvSpPr>
            <p:cNvPr id="17" name="Google Shape;152;p6">
              <a:extLst>
                <a:ext uri="{FF2B5EF4-FFF2-40B4-BE49-F238E27FC236}">
                  <a16:creationId xmlns:a16="http://schemas.microsoft.com/office/drawing/2014/main" id="{821906CC-359E-C69C-737C-CD48609B1FA9}"/>
                </a:ext>
              </a:extLst>
            </p:cNvPr>
            <p:cNvSpPr/>
            <p:nvPr/>
          </p:nvSpPr>
          <p:spPr>
            <a:xfrm>
              <a:off x="3265231" y="3794179"/>
              <a:ext cx="1767233" cy="465550"/>
            </a:xfrm>
            <a:prstGeom prst="chevron">
              <a:avLst>
                <a:gd name="adj" fmla="val 50000"/>
              </a:avLst>
            </a:prstGeom>
            <a:solidFill>
              <a:srgbClr val="A5A5A5"/>
            </a:solidFill>
            <a:ln>
              <a:noFill/>
            </a:ln>
            <a:effectLst>
              <a:outerShdw blurRad="50800" dist="38100" dir="2700000" algn="tl" rotWithShape="0">
                <a:srgbClr val="000000">
                  <a:alpha val="4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GB" sz="2667" b="1">
                  <a:solidFill>
                    <a:srgbClr val="7F7F7F"/>
                  </a:solidFill>
                  <a:latin typeface="Century Gothic"/>
                  <a:ea typeface="Century Gothic"/>
                  <a:cs typeface="Century Gothic"/>
                  <a:sym typeface="Century Gothic"/>
                </a:rPr>
                <a:t>Learn</a:t>
              </a:r>
              <a:endParaRPr sz="2133"/>
            </a:p>
          </p:txBody>
        </p:sp>
        <p:sp>
          <p:nvSpPr>
            <p:cNvPr id="18" name="Google Shape;153;p6">
              <a:extLst>
                <a:ext uri="{FF2B5EF4-FFF2-40B4-BE49-F238E27FC236}">
                  <a16:creationId xmlns:a16="http://schemas.microsoft.com/office/drawing/2014/main" id="{0C293C7E-803C-13C8-F0A2-A99812830AE1}"/>
                </a:ext>
              </a:extLst>
            </p:cNvPr>
            <p:cNvSpPr/>
            <p:nvPr/>
          </p:nvSpPr>
          <p:spPr>
            <a:xfrm>
              <a:off x="4893432" y="3800005"/>
              <a:ext cx="1767233" cy="465550"/>
            </a:xfrm>
            <a:prstGeom prst="chevron">
              <a:avLst>
                <a:gd name="adj" fmla="val 50000"/>
              </a:avLst>
            </a:prstGeom>
            <a:solidFill>
              <a:srgbClr val="A5A5A5"/>
            </a:solidFill>
            <a:ln>
              <a:noFill/>
            </a:ln>
            <a:effectLst>
              <a:outerShdw blurRad="50800" dist="38100" dir="2700000" algn="tl" rotWithShape="0">
                <a:srgbClr val="000000">
                  <a:alpha val="4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GB" sz="2667" b="1">
                  <a:solidFill>
                    <a:srgbClr val="7F7F7F"/>
                  </a:solidFill>
                  <a:latin typeface="Century Gothic"/>
                  <a:ea typeface="Century Gothic"/>
                  <a:cs typeface="Century Gothic"/>
                  <a:sym typeface="Century Gothic"/>
                </a:rPr>
                <a:t>Build</a:t>
              </a:r>
              <a:endParaRPr sz="2133"/>
            </a:p>
          </p:txBody>
        </p:sp>
        <p:sp>
          <p:nvSpPr>
            <p:cNvPr id="19" name="Google Shape;154;p6">
              <a:extLst>
                <a:ext uri="{FF2B5EF4-FFF2-40B4-BE49-F238E27FC236}">
                  <a16:creationId xmlns:a16="http://schemas.microsoft.com/office/drawing/2014/main" id="{FBA27647-010A-7A96-A128-F007A1D27A1F}"/>
                </a:ext>
              </a:extLst>
            </p:cNvPr>
            <p:cNvSpPr/>
            <p:nvPr/>
          </p:nvSpPr>
          <p:spPr>
            <a:xfrm>
              <a:off x="6521633" y="3800005"/>
              <a:ext cx="1767233" cy="465550"/>
            </a:xfrm>
            <a:prstGeom prst="chevron">
              <a:avLst>
                <a:gd name="adj" fmla="val 50000"/>
              </a:avLst>
            </a:prstGeom>
            <a:solidFill>
              <a:srgbClr val="A5A5A5"/>
            </a:solidFill>
            <a:ln>
              <a:noFill/>
            </a:ln>
            <a:effectLst>
              <a:outerShdw blurRad="50800" dist="38100" dir="2700000" algn="tl" rotWithShape="0">
                <a:srgbClr val="000000">
                  <a:alpha val="4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GB" sz="2667" b="1">
                  <a:solidFill>
                    <a:srgbClr val="7F7F7F"/>
                  </a:solidFill>
                  <a:latin typeface="Century Gothic"/>
                  <a:ea typeface="Century Gothic"/>
                  <a:cs typeface="Century Gothic"/>
                  <a:sym typeface="Century Gothic"/>
                </a:rPr>
                <a:t>Apply</a:t>
              </a:r>
              <a:endParaRPr sz="2133"/>
            </a:p>
          </p:txBody>
        </p:sp>
        <p:sp>
          <p:nvSpPr>
            <p:cNvPr id="20" name="Google Shape;155;p6">
              <a:extLst>
                <a:ext uri="{FF2B5EF4-FFF2-40B4-BE49-F238E27FC236}">
                  <a16:creationId xmlns:a16="http://schemas.microsoft.com/office/drawing/2014/main" id="{D6CE20A1-49DD-7DA5-5FEF-848AB74FDF0F}"/>
                </a:ext>
              </a:extLst>
            </p:cNvPr>
            <p:cNvSpPr/>
            <p:nvPr/>
          </p:nvSpPr>
          <p:spPr>
            <a:xfrm>
              <a:off x="8141367" y="3796820"/>
              <a:ext cx="1767233" cy="465550"/>
            </a:xfrm>
            <a:prstGeom prst="chevron">
              <a:avLst>
                <a:gd name="adj" fmla="val 50000"/>
              </a:avLst>
            </a:prstGeom>
            <a:solidFill>
              <a:schemeClr val="accent5"/>
            </a:solidFill>
            <a:ln>
              <a:noFill/>
            </a:ln>
            <a:effectLst>
              <a:outerShdw blurRad="50800" dist="38100" dir="2700000" algn="tl" rotWithShape="0">
                <a:srgbClr val="000000">
                  <a:alpha val="4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GB" sz="2667" b="1">
                  <a:solidFill>
                    <a:srgbClr val="F2F2F2"/>
                  </a:solidFill>
                  <a:latin typeface="Century Gothic"/>
                  <a:ea typeface="Century Gothic"/>
                  <a:cs typeface="Century Gothic"/>
                  <a:sym typeface="Century Gothic"/>
                </a:rPr>
                <a:t>Review</a:t>
              </a:r>
              <a:endParaRPr sz="2133"/>
            </a:p>
          </p:txBody>
        </p:sp>
      </p:grpSp>
    </p:spTree>
    <p:extLst>
      <p:ext uri="{BB962C8B-B14F-4D97-AF65-F5344CB8AC3E}">
        <p14:creationId xmlns:p14="http://schemas.microsoft.com/office/powerpoint/2010/main" val="191429168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 preserve="1">
  <p:cSld name="7_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97DA88-141B-604B-BAF4-362FB455D5C9}"/>
              </a:ext>
            </a:extLst>
          </p:cNvPr>
          <p:cNvSpPr>
            <a:spLocks noGrp="1"/>
          </p:cNvSpPr>
          <p:nvPr>
            <p:ph type="title"/>
          </p:nvPr>
        </p:nvSpPr>
        <p:spPr>
          <a:xfrm>
            <a:off x="838200" y="743743"/>
            <a:ext cx="10515600" cy="1325563"/>
          </a:xfrm>
        </p:spPr>
        <p:txBody>
          <a:bodyPr/>
          <a:lstStyle/>
          <a:p>
            <a:r>
              <a:rPr lang="en-GB"/>
              <a:t>Click to edit Master title style</a:t>
            </a:r>
          </a:p>
        </p:txBody>
      </p:sp>
      <p:sp>
        <p:nvSpPr>
          <p:cNvPr id="3" name="Content Placeholder 2">
            <a:extLst>
              <a:ext uri="{FF2B5EF4-FFF2-40B4-BE49-F238E27FC236}">
                <a16:creationId xmlns:a16="http://schemas.microsoft.com/office/drawing/2014/main" id="{FB5B4248-5761-F19C-CC67-02284B7741E3}"/>
              </a:ext>
            </a:extLst>
          </p:cNvPr>
          <p:cNvSpPr>
            <a:spLocks noGrp="1"/>
          </p:cNvSpPr>
          <p:nvPr>
            <p:ph idx="1"/>
          </p:nvPr>
        </p:nvSpPr>
        <p:spPr>
          <a:xfrm>
            <a:off x="838200" y="2158999"/>
            <a:ext cx="10515600" cy="4017964"/>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BC2EF08D-BB42-8EA6-AAC0-5471D3B9253E}"/>
              </a:ext>
            </a:extLst>
          </p:cNvPr>
          <p:cNvSpPr>
            <a:spLocks noGrp="1"/>
          </p:cNvSpPr>
          <p:nvPr>
            <p:ph type="dt" sz="half" idx="10"/>
          </p:nvPr>
        </p:nvSpPr>
        <p:spPr/>
        <p:txBody>
          <a:bodyPr/>
          <a:lstStyle/>
          <a:p>
            <a:fld id="{7C022491-0CCB-41E0-8CE7-ED003F239CED}" type="datetimeFigureOut">
              <a:rPr lang="en-GB" smtClean="0"/>
              <a:t>30/04/2026</a:t>
            </a:fld>
            <a:endParaRPr lang="en-GB"/>
          </a:p>
        </p:txBody>
      </p:sp>
      <p:sp>
        <p:nvSpPr>
          <p:cNvPr id="5" name="Footer Placeholder 4">
            <a:extLst>
              <a:ext uri="{FF2B5EF4-FFF2-40B4-BE49-F238E27FC236}">
                <a16:creationId xmlns:a16="http://schemas.microsoft.com/office/drawing/2014/main" id="{9C1F3ABB-FF77-21A4-56EA-30A4D866A33C}"/>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1537D704-C434-74B3-49B2-5AD982AAE3A9}"/>
              </a:ext>
            </a:extLst>
          </p:cNvPr>
          <p:cNvSpPr>
            <a:spLocks noGrp="1"/>
          </p:cNvSpPr>
          <p:nvPr>
            <p:ph type="sldNum" sz="quarter" idx="12"/>
          </p:nvPr>
        </p:nvSpPr>
        <p:spPr/>
        <p:txBody>
          <a:bodyPr/>
          <a:lstStyle/>
          <a:p>
            <a:fld id="{07A51D78-1607-4B91-A812-18BB32BBB6F5}" type="slidenum">
              <a:rPr lang="en-GB" smtClean="0"/>
              <a:t>‹#›</a:t>
            </a:fld>
            <a:endParaRPr lang="en-GB"/>
          </a:p>
        </p:txBody>
      </p:sp>
      <p:grpSp>
        <p:nvGrpSpPr>
          <p:cNvPr id="14" name="Google Shape;149;p6">
            <a:extLst>
              <a:ext uri="{FF2B5EF4-FFF2-40B4-BE49-F238E27FC236}">
                <a16:creationId xmlns:a16="http://schemas.microsoft.com/office/drawing/2014/main" id="{EDF08656-678F-06AA-1574-12AC27A1F87D}"/>
              </a:ext>
            </a:extLst>
          </p:cNvPr>
          <p:cNvGrpSpPr/>
          <p:nvPr userDrawn="1"/>
        </p:nvGrpSpPr>
        <p:grpSpPr>
          <a:xfrm>
            <a:off x="336000" y="136524"/>
            <a:ext cx="11520000" cy="480000"/>
            <a:chOff x="8830" y="3788353"/>
            <a:chExt cx="9899770" cy="477202"/>
          </a:xfrm>
        </p:grpSpPr>
        <p:sp>
          <p:nvSpPr>
            <p:cNvPr id="15" name="Google Shape;150;p6">
              <a:extLst>
                <a:ext uri="{FF2B5EF4-FFF2-40B4-BE49-F238E27FC236}">
                  <a16:creationId xmlns:a16="http://schemas.microsoft.com/office/drawing/2014/main" id="{E14A9DD1-5D88-061B-CBE4-D10AD37E8C50}"/>
                </a:ext>
              </a:extLst>
            </p:cNvPr>
            <p:cNvSpPr/>
            <p:nvPr/>
          </p:nvSpPr>
          <p:spPr>
            <a:xfrm>
              <a:off x="8830" y="3788354"/>
              <a:ext cx="1767233" cy="465550"/>
            </a:xfrm>
            <a:prstGeom prst="chevron">
              <a:avLst>
                <a:gd name="adj" fmla="val 50000"/>
              </a:avLst>
            </a:prstGeom>
            <a:solidFill>
              <a:srgbClr val="A5A5A5"/>
            </a:solidFill>
            <a:ln>
              <a:noFill/>
            </a:ln>
            <a:effectLst>
              <a:outerShdw blurRad="50800" dist="38100" dir="2700000" algn="tl" rotWithShape="0">
                <a:srgbClr val="000000">
                  <a:alpha val="4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GB" sz="2667" b="1">
                  <a:solidFill>
                    <a:srgbClr val="7F7F7F"/>
                  </a:solidFill>
                  <a:latin typeface="Century Gothic"/>
                  <a:ea typeface="Century Gothic"/>
                  <a:cs typeface="Century Gothic"/>
                  <a:sym typeface="Century Gothic"/>
                </a:rPr>
                <a:t>Do Now</a:t>
              </a:r>
              <a:endParaRPr sz="2133"/>
            </a:p>
          </p:txBody>
        </p:sp>
        <p:sp>
          <p:nvSpPr>
            <p:cNvPr id="16" name="Google Shape;151;p6">
              <a:extLst>
                <a:ext uri="{FF2B5EF4-FFF2-40B4-BE49-F238E27FC236}">
                  <a16:creationId xmlns:a16="http://schemas.microsoft.com/office/drawing/2014/main" id="{4CB79869-32B4-E532-92E9-AB9C1E83FFF7}"/>
                </a:ext>
              </a:extLst>
            </p:cNvPr>
            <p:cNvSpPr/>
            <p:nvPr/>
          </p:nvSpPr>
          <p:spPr>
            <a:xfrm>
              <a:off x="1637031" y="3788353"/>
              <a:ext cx="1767233" cy="465550"/>
            </a:xfrm>
            <a:prstGeom prst="chevron">
              <a:avLst>
                <a:gd name="adj" fmla="val 50000"/>
              </a:avLst>
            </a:prstGeom>
            <a:solidFill>
              <a:srgbClr val="A5A5A5"/>
            </a:solidFill>
            <a:ln>
              <a:noFill/>
            </a:ln>
            <a:effectLst>
              <a:outerShdw blurRad="50800" dist="38100" dir="2700000" algn="tl" rotWithShape="0">
                <a:srgbClr val="000000">
                  <a:alpha val="4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GB" sz="2667" b="1">
                  <a:solidFill>
                    <a:srgbClr val="7F7F7F"/>
                  </a:solidFill>
                  <a:latin typeface="Century Gothic"/>
                  <a:ea typeface="Century Gothic"/>
                  <a:cs typeface="Century Gothic"/>
                  <a:sym typeface="Century Gothic"/>
                </a:rPr>
                <a:t>Engage</a:t>
              </a:r>
              <a:endParaRPr sz="2133"/>
            </a:p>
          </p:txBody>
        </p:sp>
        <p:sp>
          <p:nvSpPr>
            <p:cNvPr id="17" name="Google Shape;152;p6">
              <a:extLst>
                <a:ext uri="{FF2B5EF4-FFF2-40B4-BE49-F238E27FC236}">
                  <a16:creationId xmlns:a16="http://schemas.microsoft.com/office/drawing/2014/main" id="{821906CC-359E-C69C-737C-CD48609B1FA9}"/>
                </a:ext>
              </a:extLst>
            </p:cNvPr>
            <p:cNvSpPr/>
            <p:nvPr/>
          </p:nvSpPr>
          <p:spPr>
            <a:xfrm>
              <a:off x="3265231" y="3794179"/>
              <a:ext cx="1767233" cy="465550"/>
            </a:xfrm>
            <a:prstGeom prst="chevron">
              <a:avLst>
                <a:gd name="adj" fmla="val 50000"/>
              </a:avLst>
            </a:prstGeom>
            <a:solidFill>
              <a:srgbClr val="A5A5A5"/>
            </a:solidFill>
            <a:ln>
              <a:noFill/>
            </a:ln>
            <a:effectLst>
              <a:outerShdw blurRad="50800" dist="38100" dir="2700000" algn="tl" rotWithShape="0">
                <a:srgbClr val="000000">
                  <a:alpha val="4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GB" sz="2667" b="1">
                  <a:solidFill>
                    <a:srgbClr val="7F7F7F"/>
                  </a:solidFill>
                  <a:latin typeface="Century Gothic"/>
                  <a:ea typeface="Century Gothic"/>
                  <a:cs typeface="Century Gothic"/>
                  <a:sym typeface="Century Gothic"/>
                </a:rPr>
                <a:t>Learn</a:t>
              </a:r>
              <a:endParaRPr sz="2133"/>
            </a:p>
          </p:txBody>
        </p:sp>
        <p:sp>
          <p:nvSpPr>
            <p:cNvPr id="18" name="Google Shape;153;p6">
              <a:extLst>
                <a:ext uri="{FF2B5EF4-FFF2-40B4-BE49-F238E27FC236}">
                  <a16:creationId xmlns:a16="http://schemas.microsoft.com/office/drawing/2014/main" id="{0C293C7E-803C-13C8-F0A2-A99812830AE1}"/>
                </a:ext>
              </a:extLst>
            </p:cNvPr>
            <p:cNvSpPr/>
            <p:nvPr/>
          </p:nvSpPr>
          <p:spPr>
            <a:xfrm>
              <a:off x="4893432" y="3800005"/>
              <a:ext cx="1767233" cy="465550"/>
            </a:xfrm>
            <a:prstGeom prst="chevron">
              <a:avLst>
                <a:gd name="adj" fmla="val 50000"/>
              </a:avLst>
            </a:prstGeom>
            <a:solidFill>
              <a:schemeClr val="accent2"/>
            </a:solidFill>
            <a:ln>
              <a:noFill/>
            </a:ln>
            <a:effectLst>
              <a:outerShdw blurRad="50800" dist="38100" dir="2700000" algn="tl" rotWithShape="0">
                <a:srgbClr val="000000">
                  <a:alpha val="4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GB" sz="2667" b="1" dirty="0">
                  <a:solidFill>
                    <a:schemeClr val="bg1"/>
                  </a:solidFill>
                  <a:latin typeface="Century Gothic"/>
                  <a:ea typeface="Century Gothic"/>
                  <a:cs typeface="Century Gothic"/>
                  <a:sym typeface="Century Gothic"/>
                </a:rPr>
                <a:t>Build</a:t>
              </a:r>
              <a:endParaRPr sz="2133" dirty="0">
                <a:solidFill>
                  <a:schemeClr val="bg1"/>
                </a:solidFill>
              </a:endParaRPr>
            </a:p>
          </p:txBody>
        </p:sp>
        <p:sp>
          <p:nvSpPr>
            <p:cNvPr id="19" name="Google Shape;154;p6">
              <a:extLst>
                <a:ext uri="{FF2B5EF4-FFF2-40B4-BE49-F238E27FC236}">
                  <a16:creationId xmlns:a16="http://schemas.microsoft.com/office/drawing/2014/main" id="{FBA27647-010A-7A96-A128-F007A1D27A1F}"/>
                </a:ext>
              </a:extLst>
            </p:cNvPr>
            <p:cNvSpPr/>
            <p:nvPr/>
          </p:nvSpPr>
          <p:spPr>
            <a:xfrm>
              <a:off x="6521633" y="3800005"/>
              <a:ext cx="1767233" cy="465550"/>
            </a:xfrm>
            <a:prstGeom prst="chevron">
              <a:avLst>
                <a:gd name="adj" fmla="val 50000"/>
              </a:avLst>
            </a:prstGeom>
            <a:solidFill>
              <a:srgbClr val="FF0000"/>
            </a:solidFill>
            <a:ln>
              <a:noFill/>
            </a:ln>
            <a:effectLst>
              <a:outerShdw blurRad="50800" dist="38100" dir="2700000" algn="tl" rotWithShape="0">
                <a:srgbClr val="000000">
                  <a:alpha val="4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GB" sz="2667" b="1" dirty="0">
                  <a:solidFill>
                    <a:schemeClr val="bg1"/>
                  </a:solidFill>
                  <a:latin typeface="Century Gothic"/>
                  <a:ea typeface="Century Gothic"/>
                  <a:cs typeface="Century Gothic"/>
                  <a:sym typeface="Century Gothic"/>
                </a:rPr>
                <a:t>Apply</a:t>
              </a:r>
              <a:endParaRPr sz="2133" dirty="0">
                <a:solidFill>
                  <a:schemeClr val="bg1"/>
                </a:solidFill>
              </a:endParaRPr>
            </a:p>
          </p:txBody>
        </p:sp>
        <p:sp>
          <p:nvSpPr>
            <p:cNvPr id="20" name="Google Shape;155;p6">
              <a:extLst>
                <a:ext uri="{FF2B5EF4-FFF2-40B4-BE49-F238E27FC236}">
                  <a16:creationId xmlns:a16="http://schemas.microsoft.com/office/drawing/2014/main" id="{D6CE20A1-49DD-7DA5-5FEF-848AB74FDF0F}"/>
                </a:ext>
              </a:extLst>
            </p:cNvPr>
            <p:cNvSpPr/>
            <p:nvPr/>
          </p:nvSpPr>
          <p:spPr>
            <a:xfrm>
              <a:off x="8141367" y="3796820"/>
              <a:ext cx="1767233" cy="465550"/>
            </a:xfrm>
            <a:prstGeom prst="chevron">
              <a:avLst>
                <a:gd name="adj" fmla="val 50000"/>
              </a:avLst>
            </a:prstGeom>
            <a:solidFill>
              <a:schemeClr val="accent5"/>
            </a:solidFill>
            <a:ln>
              <a:noFill/>
            </a:ln>
            <a:effectLst>
              <a:outerShdw blurRad="50800" dist="38100" dir="2700000" algn="tl" rotWithShape="0">
                <a:srgbClr val="000000">
                  <a:alpha val="4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GB" sz="2667" b="1">
                  <a:solidFill>
                    <a:srgbClr val="F2F2F2"/>
                  </a:solidFill>
                  <a:latin typeface="Century Gothic"/>
                  <a:ea typeface="Century Gothic"/>
                  <a:cs typeface="Century Gothic"/>
                  <a:sym typeface="Century Gothic"/>
                </a:rPr>
                <a:t>Review</a:t>
              </a:r>
              <a:endParaRPr sz="2133"/>
            </a:p>
          </p:txBody>
        </p:sp>
      </p:grpSp>
    </p:spTree>
    <p:extLst>
      <p:ext uri="{BB962C8B-B14F-4D97-AF65-F5344CB8AC3E}">
        <p14:creationId xmlns:p14="http://schemas.microsoft.com/office/powerpoint/2010/main" val="23725350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D4EC91-AADF-6625-8272-426D9ABC80F1}"/>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p>
        </p:txBody>
      </p:sp>
      <p:sp>
        <p:nvSpPr>
          <p:cNvPr id="3" name="Subtitle 2">
            <a:extLst>
              <a:ext uri="{FF2B5EF4-FFF2-40B4-BE49-F238E27FC236}">
                <a16:creationId xmlns:a16="http://schemas.microsoft.com/office/drawing/2014/main" id="{062E1320-783D-F7F6-8099-EC8E95C811D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p>
        </p:txBody>
      </p:sp>
      <p:sp>
        <p:nvSpPr>
          <p:cNvPr id="4" name="Date Placeholder 3">
            <a:extLst>
              <a:ext uri="{FF2B5EF4-FFF2-40B4-BE49-F238E27FC236}">
                <a16:creationId xmlns:a16="http://schemas.microsoft.com/office/drawing/2014/main" id="{A3F53163-38FD-3062-58CB-D614BCB25187}"/>
              </a:ext>
            </a:extLst>
          </p:cNvPr>
          <p:cNvSpPr>
            <a:spLocks noGrp="1"/>
          </p:cNvSpPr>
          <p:nvPr>
            <p:ph type="dt" sz="half" idx="10"/>
          </p:nvPr>
        </p:nvSpPr>
        <p:spPr/>
        <p:txBody>
          <a:bodyPr/>
          <a:lstStyle/>
          <a:p>
            <a:fld id="{522BEFD4-E1DD-4B34-B579-29CBE35EA8AB}" type="datetimeFigureOut">
              <a:rPr lang="en-GB" smtClean="0"/>
              <a:t>30/04/2026</a:t>
            </a:fld>
            <a:endParaRPr lang="en-GB"/>
          </a:p>
        </p:txBody>
      </p:sp>
      <p:sp>
        <p:nvSpPr>
          <p:cNvPr id="5" name="Footer Placeholder 4">
            <a:extLst>
              <a:ext uri="{FF2B5EF4-FFF2-40B4-BE49-F238E27FC236}">
                <a16:creationId xmlns:a16="http://schemas.microsoft.com/office/drawing/2014/main" id="{61796635-4264-D283-3C8F-D0CAA782594A}"/>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311E7036-7779-7E36-9109-458B3D59B8D7}"/>
              </a:ext>
            </a:extLst>
          </p:cNvPr>
          <p:cNvSpPr>
            <a:spLocks noGrp="1"/>
          </p:cNvSpPr>
          <p:nvPr>
            <p:ph type="sldNum" sz="quarter" idx="12"/>
          </p:nvPr>
        </p:nvSpPr>
        <p:spPr/>
        <p:txBody>
          <a:bodyPr/>
          <a:lstStyle/>
          <a:p>
            <a:fld id="{599A6947-E55F-4C28-8767-CDA831657E7F}" type="slidenum">
              <a:rPr lang="en-GB" smtClean="0"/>
              <a:t>‹#›</a:t>
            </a:fld>
            <a:endParaRPr lang="en-GB"/>
          </a:p>
        </p:txBody>
      </p:sp>
    </p:spTree>
    <p:extLst>
      <p:ext uri="{BB962C8B-B14F-4D97-AF65-F5344CB8AC3E}">
        <p14:creationId xmlns:p14="http://schemas.microsoft.com/office/powerpoint/2010/main" val="199091407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5528FC-CD0A-4EB8-65E5-700CAC8DA074}"/>
              </a:ext>
            </a:extLst>
          </p:cNvPr>
          <p:cNvSpPr>
            <a:spLocks noGrp="1"/>
          </p:cNvSpPr>
          <p:nvPr>
            <p:ph type="title"/>
          </p:nvPr>
        </p:nvSpPr>
        <p:spPr/>
        <p:txBody>
          <a:bodyPr/>
          <a:lstStyle/>
          <a:p>
            <a:r>
              <a:rPr lang="en-GB"/>
              <a:t>Click to edit Master title style</a:t>
            </a:r>
          </a:p>
        </p:txBody>
      </p:sp>
      <p:sp>
        <p:nvSpPr>
          <p:cNvPr id="3" name="Content Placeholder 2">
            <a:extLst>
              <a:ext uri="{FF2B5EF4-FFF2-40B4-BE49-F238E27FC236}">
                <a16:creationId xmlns:a16="http://schemas.microsoft.com/office/drawing/2014/main" id="{D36C27B6-6BDA-86D0-135E-71B3605DB959}"/>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43D1709D-F10C-5CB1-D490-EA888A8D829D}"/>
              </a:ext>
            </a:extLst>
          </p:cNvPr>
          <p:cNvSpPr>
            <a:spLocks noGrp="1"/>
          </p:cNvSpPr>
          <p:nvPr>
            <p:ph type="dt" sz="half" idx="10"/>
          </p:nvPr>
        </p:nvSpPr>
        <p:spPr/>
        <p:txBody>
          <a:bodyPr/>
          <a:lstStyle/>
          <a:p>
            <a:fld id="{522BEFD4-E1DD-4B34-B579-29CBE35EA8AB}" type="datetimeFigureOut">
              <a:rPr lang="en-GB" smtClean="0"/>
              <a:t>30/04/2026</a:t>
            </a:fld>
            <a:endParaRPr lang="en-GB"/>
          </a:p>
        </p:txBody>
      </p:sp>
      <p:sp>
        <p:nvSpPr>
          <p:cNvPr id="5" name="Footer Placeholder 4">
            <a:extLst>
              <a:ext uri="{FF2B5EF4-FFF2-40B4-BE49-F238E27FC236}">
                <a16:creationId xmlns:a16="http://schemas.microsoft.com/office/drawing/2014/main" id="{4D1A89C1-D174-7E85-83D3-651DFF015A1E}"/>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BAFE48AD-CB28-6FDD-6299-372AEF992196}"/>
              </a:ext>
            </a:extLst>
          </p:cNvPr>
          <p:cNvSpPr>
            <a:spLocks noGrp="1"/>
          </p:cNvSpPr>
          <p:nvPr>
            <p:ph type="sldNum" sz="quarter" idx="12"/>
          </p:nvPr>
        </p:nvSpPr>
        <p:spPr/>
        <p:txBody>
          <a:bodyPr/>
          <a:lstStyle/>
          <a:p>
            <a:fld id="{599A6947-E55F-4C28-8767-CDA831657E7F}" type="slidenum">
              <a:rPr lang="en-GB" smtClean="0"/>
              <a:t>‹#›</a:t>
            </a:fld>
            <a:endParaRPr lang="en-GB"/>
          </a:p>
        </p:txBody>
      </p:sp>
    </p:spTree>
    <p:extLst>
      <p:ext uri="{BB962C8B-B14F-4D97-AF65-F5344CB8AC3E}">
        <p14:creationId xmlns:p14="http://schemas.microsoft.com/office/powerpoint/2010/main" val="2418513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4CE23B4-D35E-449F-F306-B1FCD6314D6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p>
        </p:txBody>
      </p:sp>
      <p:sp>
        <p:nvSpPr>
          <p:cNvPr id="3" name="Text Placeholder 2">
            <a:extLst>
              <a:ext uri="{FF2B5EF4-FFF2-40B4-BE49-F238E27FC236}">
                <a16:creationId xmlns:a16="http://schemas.microsoft.com/office/drawing/2014/main" id="{5C4B6B0B-218F-983A-F70C-9A9EC594856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C08A7BBE-E88B-1475-F7CB-BE1916D3183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22BEFD4-E1DD-4B34-B579-29CBE35EA8AB}" type="datetimeFigureOut">
              <a:rPr lang="en-GB" smtClean="0"/>
              <a:t>30/04/2026</a:t>
            </a:fld>
            <a:endParaRPr lang="en-GB"/>
          </a:p>
        </p:txBody>
      </p:sp>
      <p:sp>
        <p:nvSpPr>
          <p:cNvPr id="5" name="Footer Placeholder 4">
            <a:extLst>
              <a:ext uri="{FF2B5EF4-FFF2-40B4-BE49-F238E27FC236}">
                <a16:creationId xmlns:a16="http://schemas.microsoft.com/office/drawing/2014/main" id="{DDBC32CD-C6A4-5249-362F-0D432026876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217CB7A2-9C9C-D3E3-F3EA-898F6BAA5CB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99A6947-E55F-4C28-8767-CDA831657E7F}" type="slidenum">
              <a:rPr lang="en-GB" smtClean="0"/>
              <a:t>‹#›</a:t>
            </a:fld>
            <a:endParaRPr lang="en-GB"/>
          </a:p>
        </p:txBody>
      </p:sp>
      <p:pic>
        <p:nvPicPr>
          <p:cNvPr id="7" name="Picture 2">
            <a:extLst>
              <a:ext uri="{FF2B5EF4-FFF2-40B4-BE49-F238E27FC236}">
                <a16:creationId xmlns:a16="http://schemas.microsoft.com/office/drawing/2014/main" id="{28A685EE-1442-D180-27BF-E52440A8A5AF}"/>
              </a:ext>
            </a:extLst>
          </p:cNvPr>
          <p:cNvPicPr>
            <a:picLocks noChangeAspect="1" noChangeArrowheads="1"/>
          </p:cNvPicPr>
          <p:nvPr userDrawn="1"/>
        </p:nvPicPr>
        <p:blipFill>
          <a:blip r:embed="rId20">
            <a:extLst>
              <a:ext uri="{28A0092B-C50C-407E-A947-70E740481C1C}">
                <a14:useLocalDpi xmlns:a14="http://schemas.microsoft.com/office/drawing/2010/main" val="0"/>
              </a:ext>
            </a:extLst>
          </a:blip>
          <a:srcRect/>
          <a:stretch>
            <a:fillRect/>
          </a:stretch>
        </p:blipFill>
        <p:spPr bwMode="auto">
          <a:xfrm>
            <a:off x="0" y="6653213"/>
            <a:ext cx="12192000" cy="20478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66602239"/>
      </p:ext>
    </p:extLst>
  </p:cSld>
  <p:clrMap bg1="lt1" tx1="dk1" bg2="lt2" tx2="dk2" accent1="accent1" accent2="accent2" accent3="accent3" accent4="accent4" accent5="accent5" accent6="accent6" hlink="hlink" folHlink="folHlink"/>
  <p:sldLayoutIdLst>
    <p:sldLayoutId id="2147483660" r:id="rId1"/>
    <p:sldLayoutId id="2147483661" r:id="rId2"/>
    <p:sldLayoutId id="2147483662" r:id="rId3"/>
    <p:sldLayoutId id="2147483663" r:id="rId4"/>
    <p:sldLayoutId id="2147483664" r:id="rId5"/>
    <p:sldLayoutId id="2147483665" r:id="rId6"/>
    <p:sldLayoutId id="2147483666" r:id="rId7"/>
    <p:sldLayoutId id="2147483649" r:id="rId8"/>
    <p:sldLayoutId id="2147483650" r:id="rId9"/>
    <p:sldLayoutId id="2147483651" r:id="rId10"/>
    <p:sldLayoutId id="2147483652" r:id="rId11"/>
    <p:sldLayoutId id="2147483653" r:id="rId12"/>
    <p:sldLayoutId id="2147483654" r:id="rId13"/>
    <p:sldLayoutId id="2147483655" r:id="rId14"/>
    <p:sldLayoutId id="2147483656" r:id="rId15"/>
    <p:sldLayoutId id="2147483657" r:id="rId16"/>
    <p:sldLayoutId id="2147483658" r:id="rId17"/>
    <p:sldLayoutId id="2147483659" r:id="rId18"/>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 name="Picture 13" descr="A black background with a black square&#10;&#10;AI-generated content may be incorrect.">
            <a:extLst>
              <a:ext uri="{FF2B5EF4-FFF2-40B4-BE49-F238E27FC236}">
                <a16:creationId xmlns:a16="http://schemas.microsoft.com/office/drawing/2014/main" id="{71F31F28-5D83-3C06-7E53-BEE20632A112}"/>
              </a:ext>
            </a:extLst>
          </p:cNvPr>
          <p:cNvPicPr>
            <a:picLocks noChangeAspect="1"/>
          </p:cNvPicPr>
          <p:nvPr/>
        </p:nvPicPr>
        <p:blipFill>
          <a:blip r:embed="rId2"/>
          <a:stretch>
            <a:fillRect/>
          </a:stretch>
        </p:blipFill>
        <p:spPr>
          <a:xfrm>
            <a:off x="5381599" y="706217"/>
            <a:ext cx="1428801" cy="1276801"/>
          </a:xfrm>
          <a:prstGeom prst="rect">
            <a:avLst/>
          </a:prstGeom>
        </p:spPr>
      </p:pic>
      <p:sp>
        <p:nvSpPr>
          <p:cNvPr id="15" name="Process 6">
            <a:extLst>
              <a:ext uri="{FF2B5EF4-FFF2-40B4-BE49-F238E27FC236}">
                <a16:creationId xmlns:a16="http://schemas.microsoft.com/office/drawing/2014/main" id="{45E69AED-AFB7-FA16-7210-E0C13A293B02}"/>
              </a:ext>
            </a:extLst>
          </p:cNvPr>
          <p:cNvSpPr/>
          <p:nvPr/>
        </p:nvSpPr>
        <p:spPr>
          <a:xfrm>
            <a:off x="198776" y="2160866"/>
            <a:ext cx="1311908" cy="592654"/>
          </a:xfrm>
          <a:prstGeom prst="flowChartProcess">
            <a:avLst/>
          </a:prstGeom>
          <a:solidFill>
            <a:schemeClr val="tx2">
              <a:lumMod val="10000"/>
              <a:lumOff val="9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a:solidFill>
                  <a:schemeClr val="tx1"/>
                </a:solidFill>
              </a:rPr>
              <a:t>1</a:t>
            </a:r>
          </a:p>
        </p:txBody>
      </p:sp>
      <p:sp>
        <p:nvSpPr>
          <p:cNvPr id="16" name="Process 7">
            <a:extLst>
              <a:ext uri="{FF2B5EF4-FFF2-40B4-BE49-F238E27FC236}">
                <a16:creationId xmlns:a16="http://schemas.microsoft.com/office/drawing/2014/main" id="{93135DDA-F8FC-99D2-1EAC-B3CC97BBEC0B}"/>
              </a:ext>
            </a:extLst>
          </p:cNvPr>
          <p:cNvSpPr/>
          <p:nvPr/>
        </p:nvSpPr>
        <p:spPr>
          <a:xfrm>
            <a:off x="198776" y="2859255"/>
            <a:ext cx="1311908" cy="592654"/>
          </a:xfrm>
          <a:prstGeom prst="flowChartProcess">
            <a:avLst/>
          </a:prstGeom>
          <a:solidFill>
            <a:schemeClr val="tx2">
              <a:lumMod val="10000"/>
              <a:lumOff val="9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a:solidFill>
                  <a:schemeClr val="tx1"/>
                </a:solidFill>
              </a:rPr>
              <a:t>2</a:t>
            </a:r>
            <a:endParaRPr lang="en-US" sz="3200">
              <a:solidFill>
                <a:schemeClr val="tx1"/>
              </a:solidFill>
            </a:endParaRPr>
          </a:p>
        </p:txBody>
      </p:sp>
      <p:sp>
        <p:nvSpPr>
          <p:cNvPr id="17" name="Process 8">
            <a:extLst>
              <a:ext uri="{FF2B5EF4-FFF2-40B4-BE49-F238E27FC236}">
                <a16:creationId xmlns:a16="http://schemas.microsoft.com/office/drawing/2014/main" id="{E79F66C2-6208-DA79-2413-44438C5CF365}"/>
              </a:ext>
            </a:extLst>
          </p:cNvPr>
          <p:cNvSpPr/>
          <p:nvPr/>
        </p:nvSpPr>
        <p:spPr>
          <a:xfrm>
            <a:off x="1672669" y="2160866"/>
            <a:ext cx="10335859" cy="592654"/>
          </a:xfrm>
          <a:prstGeom prst="flowChartProcess">
            <a:avLst/>
          </a:prstGeom>
          <a:noFill/>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r>
              <a:rPr lang="en-GB" sz="2800" dirty="0">
                <a:solidFill>
                  <a:schemeClr val="tx1"/>
                </a:solidFill>
              </a:rPr>
              <a:t>What is a programming language?</a:t>
            </a:r>
          </a:p>
        </p:txBody>
      </p:sp>
      <p:sp>
        <p:nvSpPr>
          <p:cNvPr id="18" name="Process 9">
            <a:extLst>
              <a:ext uri="{FF2B5EF4-FFF2-40B4-BE49-F238E27FC236}">
                <a16:creationId xmlns:a16="http://schemas.microsoft.com/office/drawing/2014/main" id="{000F6851-9805-C788-94C5-BE116E2026CD}"/>
              </a:ext>
            </a:extLst>
          </p:cNvPr>
          <p:cNvSpPr/>
          <p:nvPr/>
        </p:nvSpPr>
        <p:spPr>
          <a:xfrm>
            <a:off x="1663083" y="2856508"/>
            <a:ext cx="10346014" cy="592654"/>
          </a:xfrm>
          <a:prstGeom prst="flowChartProcess">
            <a:avLst/>
          </a:prstGeom>
          <a:noFill/>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r>
              <a:rPr lang="en-GB" sz="2800" dirty="0">
                <a:solidFill>
                  <a:schemeClr val="tx1"/>
                </a:solidFill>
              </a:rPr>
              <a:t>Give an example of a programming language</a:t>
            </a:r>
          </a:p>
        </p:txBody>
      </p:sp>
      <p:sp>
        <p:nvSpPr>
          <p:cNvPr id="19" name="Process 14">
            <a:extLst>
              <a:ext uri="{FF2B5EF4-FFF2-40B4-BE49-F238E27FC236}">
                <a16:creationId xmlns:a16="http://schemas.microsoft.com/office/drawing/2014/main" id="{924870CD-B39C-0FB6-8F2B-4A9A2C76D71E}"/>
              </a:ext>
            </a:extLst>
          </p:cNvPr>
          <p:cNvSpPr/>
          <p:nvPr/>
        </p:nvSpPr>
        <p:spPr>
          <a:xfrm>
            <a:off x="198776" y="3543916"/>
            <a:ext cx="1311908" cy="592654"/>
          </a:xfrm>
          <a:prstGeom prst="flowChartProcess">
            <a:avLst/>
          </a:prstGeom>
          <a:solidFill>
            <a:schemeClr val="tx2">
              <a:lumMod val="25000"/>
              <a:lumOff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a:solidFill>
                  <a:schemeClr val="tx1"/>
                </a:solidFill>
              </a:rPr>
              <a:t>3</a:t>
            </a:r>
            <a:endParaRPr lang="en-US" sz="3600"/>
          </a:p>
        </p:txBody>
      </p:sp>
      <p:sp>
        <p:nvSpPr>
          <p:cNvPr id="20" name="Process 17">
            <a:extLst>
              <a:ext uri="{FF2B5EF4-FFF2-40B4-BE49-F238E27FC236}">
                <a16:creationId xmlns:a16="http://schemas.microsoft.com/office/drawing/2014/main" id="{033D3D28-7975-0C8E-FB3A-DFD13F0C3BA4}"/>
              </a:ext>
            </a:extLst>
          </p:cNvPr>
          <p:cNvSpPr/>
          <p:nvPr/>
        </p:nvSpPr>
        <p:spPr>
          <a:xfrm>
            <a:off x="1663083" y="3552150"/>
            <a:ext cx="10337741" cy="592654"/>
          </a:xfrm>
          <a:prstGeom prst="flowChartProcess">
            <a:avLst/>
          </a:prstGeom>
          <a:noFill/>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r>
              <a:rPr lang="en-GB" sz="2800" dirty="0">
                <a:solidFill>
                  <a:schemeClr val="tx1"/>
                </a:solidFill>
              </a:rPr>
              <a:t>What is a programming error?</a:t>
            </a:r>
          </a:p>
        </p:txBody>
      </p:sp>
      <p:sp>
        <p:nvSpPr>
          <p:cNvPr id="21" name="Process 14">
            <a:extLst>
              <a:ext uri="{FF2B5EF4-FFF2-40B4-BE49-F238E27FC236}">
                <a16:creationId xmlns:a16="http://schemas.microsoft.com/office/drawing/2014/main" id="{26A6FF9B-5810-419A-56E8-7BDF7E4BC252}"/>
              </a:ext>
            </a:extLst>
          </p:cNvPr>
          <p:cNvSpPr/>
          <p:nvPr/>
        </p:nvSpPr>
        <p:spPr>
          <a:xfrm>
            <a:off x="198776" y="4248841"/>
            <a:ext cx="1311908" cy="592654"/>
          </a:xfrm>
          <a:prstGeom prst="flowChartProcess">
            <a:avLst/>
          </a:prstGeom>
          <a:solidFill>
            <a:schemeClr val="tx2">
              <a:lumMod val="25000"/>
              <a:lumOff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dirty="0">
                <a:solidFill>
                  <a:schemeClr val="tx1"/>
                </a:solidFill>
              </a:rPr>
              <a:t>4</a:t>
            </a:r>
            <a:endParaRPr lang="en-US" sz="3600" dirty="0"/>
          </a:p>
        </p:txBody>
      </p:sp>
      <p:sp>
        <p:nvSpPr>
          <p:cNvPr id="22" name="Process 17">
            <a:extLst>
              <a:ext uri="{FF2B5EF4-FFF2-40B4-BE49-F238E27FC236}">
                <a16:creationId xmlns:a16="http://schemas.microsoft.com/office/drawing/2014/main" id="{EA005C1C-00E9-B57C-7652-D416126FF0E4}"/>
              </a:ext>
            </a:extLst>
          </p:cNvPr>
          <p:cNvSpPr/>
          <p:nvPr/>
        </p:nvSpPr>
        <p:spPr>
          <a:xfrm>
            <a:off x="1663083" y="4257075"/>
            <a:ext cx="10337741" cy="592654"/>
          </a:xfrm>
          <a:prstGeom prst="flowChartProcess">
            <a:avLst/>
          </a:prstGeom>
          <a:noFill/>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r>
              <a:rPr lang="en-GB" sz="2800" dirty="0">
                <a:solidFill>
                  <a:schemeClr val="tx1"/>
                </a:solidFill>
              </a:rPr>
              <a:t>Give an example of a programming error</a:t>
            </a:r>
          </a:p>
        </p:txBody>
      </p:sp>
    </p:spTree>
    <p:extLst>
      <p:ext uri="{BB962C8B-B14F-4D97-AF65-F5344CB8AC3E}">
        <p14:creationId xmlns:p14="http://schemas.microsoft.com/office/powerpoint/2010/main" val="96298585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83D06335-781E-5932-152B-4F7FCC446E66}"/>
              </a:ext>
            </a:extLst>
          </p:cNvPr>
          <p:cNvSpPr>
            <a:spLocks noGrp="1"/>
          </p:cNvSpPr>
          <p:nvPr>
            <p:ph type="title"/>
          </p:nvPr>
        </p:nvSpPr>
        <p:spPr/>
        <p:txBody>
          <a:bodyPr/>
          <a:lstStyle/>
          <a:p>
            <a:r>
              <a:rPr lang="en-GB" b="1" dirty="0"/>
              <a:t>Scenarios</a:t>
            </a:r>
          </a:p>
        </p:txBody>
      </p:sp>
      <p:sp>
        <p:nvSpPr>
          <p:cNvPr id="5" name="Content Placeholder 4">
            <a:extLst>
              <a:ext uri="{FF2B5EF4-FFF2-40B4-BE49-F238E27FC236}">
                <a16:creationId xmlns:a16="http://schemas.microsoft.com/office/drawing/2014/main" id="{1D63381A-77DC-B9DF-6A49-37218733DDF5}"/>
              </a:ext>
            </a:extLst>
          </p:cNvPr>
          <p:cNvSpPr>
            <a:spLocks noGrp="1"/>
          </p:cNvSpPr>
          <p:nvPr>
            <p:ph idx="1"/>
          </p:nvPr>
        </p:nvSpPr>
        <p:spPr/>
        <p:txBody>
          <a:bodyPr numCol="2">
            <a:normAutofit fontScale="70000" lnSpcReduction="20000"/>
          </a:bodyPr>
          <a:lstStyle/>
          <a:p>
            <a:pPr marL="514350" indent="-514350">
              <a:buFont typeface="+mj-lt"/>
              <a:buAutoNum type="arabicPeriod"/>
            </a:pPr>
            <a:r>
              <a:rPr lang="en-GB" dirty="0"/>
              <a:t>A student wants to send a large video file to their teacher, but the file is too big to attach to an email. They use a tool to make the file smaller.</a:t>
            </a:r>
          </a:p>
          <a:p>
            <a:pPr marL="514350" indent="-514350">
              <a:buFont typeface="+mj-lt"/>
              <a:buAutoNum type="arabicPeriod"/>
            </a:pPr>
            <a:r>
              <a:rPr lang="en-GB" dirty="0"/>
              <a:t>A company stores customer bank details on its computers. They use software that scrambles the information so it cannot be read without a special key.</a:t>
            </a:r>
          </a:p>
          <a:p>
            <a:pPr marL="514350" indent="-514350">
              <a:buFont typeface="+mj-lt"/>
              <a:buAutoNum type="arabicPeriod"/>
            </a:pPr>
            <a:r>
              <a:rPr lang="en-GB" dirty="0"/>
              <a:t>A computer has been running slowly because files are stored in different places across the hard drive. A tool reorganises the files so they can be accessed faster.</a:t>
            </a:r>
          </a:p>
          <a:p>
            <a:pPr marL="514350" indent="-514350">
              <a:buFont typeface="+mj-lt"/>
              <a:buAutoNum type="arabicPeriod"/>
            </a:pPr>
            <a:r>
              <a:rPr lang="en-GB" dirty="0"/>
              <a:t>A user runs a program that checks for viruses, removes temporary files, and helps keep the computer working properly.</a:t>
            </a:r>
          </a:p>
          <a:p>
            <a:pPr marL="514350" indent="-514350">
              <a:buFont typeface="+mj-lt"/>
              <a:buAutoNum type="arabicPeriod"/>
            </a:pPr>
            <a:r>
              <a:rPr lang="en-GB" dirty="0"/>
              <a:t>A student creates a password-protected file so that only people with the password can read the information inside it.</a:t>
            </a:r>
          </a:p>
          <a:p>
            <a:pPr marL="514350" indent="-514350">
              <a:buFont typeface="+mj-lt"/>
              <a:buAutoNum type="arabicPeriod"/>
            </a:pPr>
            <a:r>
              <a:rPr lang="en-GB" dirty="0"/>
              <a:t>A user wants to save storage space by reducing the size of several image files before uploading them online.</a:t>
            </a:r>
          </a:p>
          <a:p>
            <a:pPr marL="514350" indent="-514350">
              <a:buFont typeface="+mj-lt"/>
              <a:buAutoNum type="arabicPeriod"/>
            </a:pPr>
            <a:r>
              <a:rPr lang="en-GB" dirty="0"/>
              <a:t>A school computer has a hard disk drive that has become slower over time. The technician runs a tool to rearrange fragmented files.</a:t>
            </a:r>
          </a:p>
          <a:p>
            <a:pPr marL="514350" indent="-514350">
              <a:buFont typeface="+mj-lt"/>
              <a:buAutoNum type="arabicPeriod"/>
            </a:pPr>
            <a:r>
              <a:rPr lang="en-GB" dirty="0"/>
              <a:t>A laptop comes with tools such as disk cleanup, backup, and antivirus software to help maintain the system.</a:t>
            </a:r>
          </a:p>
        </p:txBody>
      </p:sp>
    </p:spTree>
    <p:extLst>
      <p:ext uri="{BB962C8B-B14F-4D97-AF65-F5344CB8AC3E}">
        <p14:creationId xmlns:p14="http://schemas.microsoft.com/office/powerpoint/2010/main" val="16316970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462FCF5-9103-616D-DCA6-C107ABDF8339}"/>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249406E7-BE3F-71CB-3DF2-096EBEA518E1}"/>
              </a:ext>
            </a:extLst>
          </p:cNvPr>
          <p:cNvSpPr>
            <a:spLocks noGrp="1"/>
          </p:cNvSpPr>
          <p:nvPr>
            <p:ph type="title"/>
          </p:nvPr>
        </p:nvSpPr>
        <p:spPr/>
        <p:txBody>
          <a:bodyPr/>
          <a:lstStyle/>
          <a:p>
            <a:r>
              <a:rPr lang="en-GB" b="1" dirty="0"/>
              <a:t>Scenarios (answers)</a:t>
            </a:r>
          </a:p>
        </p:txBody>
      </p:sp>
      <p:sp>
        <p:nvSpPr>
          <p:cNvPr id="5" name="Content Placeholder 4">
            <a:extLst>
              <a:ext uri="{FF2B5EF4-FFF2-40B4-BE49-F238E27FC236}">
                <a16:creationId xmlns:a16="http://schemas.microsoft.com/office/drawing/2014/main" id="{F1497F02-5FD6-8386-7F37-79376C89660A}"/>
              </a:ext>
            </a:extLst>
          </p:cNvPr>
          <p:cNvSpPr>
            <a:spLocks noGrp="1"/>
          </p:cNvSpPr>
          <p:nvPr>
            <p:ph idx="1"/>
          </p:nvPr>
        </p:nvSpPr>
        <p:spPr/>
        <p:txBody>
          <a:bodyPr numCol="2">
            <a:normAutofit fontScale="62500" lnSpcReduction="20000"/>
          </a:bodyPr>
          <a:lstStyle/>
          <a:p>
            <a:pPr marL="514350" indent="-514350">
              <a:buFont typeface="+mj-lt"/>
              <a:buAutoNum type="arabicPeriod"/>
            </a:pPr>
            <a:r>
              <a:rPr lang="en-GB" dirty="0"/>
              <a:t>A student wants to send a large video file to their teacher, but the file is too big to attach to an email. They use a tool to make the file smaller. </a:t>
            </a:r>
            <a:r>
              <a:rPr lang="en-GB" dirty="0">
                <a:solidFill>
                  <a:srgbClr val="7030A0"/>
                </a:solidFill>
              </a:rPr>
              <a:t>Data Compression</a:t>
            </a:r>
          </a:p>
          <a:p>
            <a:pPr marL="514350" indent="-514350">
              <a:buFont typeface="+mj-lt"/>
              <a:buAutoNum type="arabicPeriod"/>
            </a:pPr>
            <a:r>
              <a:rPr lang="en-GB" dirty="0"/>
              <a:t>A company stores customer bank details on its computers. They use software that scrambles the information so it cannot be read without a special key. </a:t>
            </a:r>
            <a:r>
              <a:rPr lang="en-GB" dirty="0">
                <a:solidFill>
                  <a:srgbClr val="7030A0"/>
                </a:solidFill>
              </a:rPr>
              <a:t>Encryption Software</a:t>
            </a:r>
          </a:p>
          <a:p>
            <a:pPr marL="514350" indent="-514350">
              <a:buFont typeface="+mj-lt"/>
              <a:buAutoNum type="arabicPeriod"/>
            </a:pPr>
            <a:r>
              <a:rPr lang="en-GB" dirty="0"/>
              <a:t>A computer has been running slowly because files are stored in different places across the hard drive. A tool reorganises the files so they can be accessed faster. </a:t>
            </a:r>
            <a:r>
              <a:rPr lang="en-GB" dirty="0">
                <a:solidFill>
                  <a:srgbClr val="7030A0"/>
                </a:solidFill>
              </a:rPr>
              <a:t>Defragmentation</a:t>
            </a:r>
          </a:p>
          <a:p>
            <a:pPr marL="514350" indent="-514350">
              <a:buFont typeface="+mj-lt"/>
              <a:buAutoNum type="arabicPeriod"/>
            </a:pPr>
            <a:r>
              <a:rPr lang="en-GB" dirty="0"/>
              <a:t>A user runs a program that checks for viruses, removes temporary files, and helps keep the computer working properly. </a:t>
            </a:r>
            <a:r>
              <a:rPr lang="en-GB" dirty="0">
                <a:solidFill>
                  <a:srgbClr val="7030A0"/>
                </a:solidFill>
              </a:rPr>
              <a:t>Utility Software</a:t>
            </a:r>
          </a:p>
          <a:p>
            <a:pPr marL="514350" indent="-514350">
              <a:buFont typeface="+mj-lt"/>
              <a:buAutoNum type="arabicPeriod"/>
            </a:pPr>
            <a:r>
              <a:rPr lang="en-GB" dirty="0"/>
              <a:t>A student creates a password-protected file so that only people with the password can read the information inside it. </a:t>
            </a:r>
            <a:r>
              <a:rPr lang="en-GB" dirty="0">
                <a:solidFill>
                  <a:srgbClr val="7030A0"/>
                </a:solidFill>
              </a:rPr>
              <a:t>Encryption Software</a:t>
            </a:r>
          </a:p>
          <a:p>
            <a:pPr marL="514350" indent="-514350">
              <a:buFont typeface="+mj-lt"/>
              <a:buAutoNum type="arabicPeriod"/>
            </a:pPr>
            <a:r>
              <a:rPr lang="en-GB" dirty="0"/>
              <a:t>A user wants to save storage space by reducing the size of several image files before uploading them online. </a:t>
            </a:r>
            <a:r>
              <a:rPr lang="en-GB" dirty="0">
                <a:solidFill>
                  <a:srgbClr val="7030A0"/>
                </a:solidFill>
              </a:rPr>
              <a:t>Data Compression</a:t>
            </a:r>
          </a:p>
          <a:p>
            <a:pPr marL="514350" indent="-514350">
              <a:buFont typeface="+mj-lt"/>
              <a:buAutoNum type="arabicPeriod"/>
            </a:pPr>
            <a:r>
              <a:rPr lang="en-GB" dirty="0"/>
              <a:t>A school computer has a hard disk drive that has become slower over time. The technician runs a tool to rearrange fragmented files. </a:t>
            </a:r>
            <a:r>
              <a:rPr lang="en-GB" dirty="0">
                <a:solidFill>
                  <a:srgbClr val="7030A0"/>
                </a:solidFill>
              </a:rPr>
              <a:t>Defragmentation</a:t>
            </a:r>
          </a:p>
          <a:p>
            <a:pPr marL="514350" indent="-514350">
              <a:buFont typeface="+mj-lt"/>
              <a:buAutoNum type="arabicPeriod"/>
            </a:pPr>
            <a:r>
              <a:rPr lang="en-GB" dirty="0"/>
              <a:t>A laptop comes with tools such as disk cleanup, backup, and antivirus software to help maintain the system.</a:t>
            </a:r>
            <a:r>
              <a:rPr lang="en-GB" dirty="0">
                <a:solidFill>
                  <a:srgbClr val="7030A0"/>
                </a:solidFill>
              </a:rPr>
              <a:t> Utility Software</a:t>
            </a:r>
            <a:endParaRPr lang="en-GB" dirty="0"/>
          </a:p>
        </p:txBody>
      </p:sp>
    </p:spTree>
    <p:extLst>
      <p:ext uri="{BB962C8B-B14F-4D97-AF65-F5344CB8AC3E}">
        <p14:creationId xmlns:p14="http://schemas.microsoft.com/office/powerpoint/2010/main" val="216305601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187CCD81-37A5-5228-76B2-D9CF344F73F7}"/>
              </a:ext>
            </a:extLst>
          </p:cNvPr>
          <p:cNvSpPr>
            <a:spLocks noGrp="1"/>
          </p:cNvSpPr>
          <p:nvPr>
            <p:ph type="title"/>
          </p:nvPr>
        </p:nvSpPr>
        <p:spPr/>
        <p:txBody>
          <a:bodyPr/>
          <a:lstStyle/>
          <a:p>
            <a:r>
              <a:rPr lang="en-GB" b="1" dirty="0"/>
              <a:t>Exam Style Questions</a:t>
            </a:r>
          </a:p>
        </p:txBody>
      </p:sp>
      <p:sp>
        <p:nvSpPr>
          <p:cNvPr id="5" name="Content Placeholder 4">
            <a:extLst>
              <a:ext uri="{FF2B5EF4-FFF2-40B4-BE49-F238E27FC236}">
                <a16:creationId xmlns:a16="http://schemas.microsoft.com/office/drawing/2014/main" id="{2AD2C990-814A-40F1-B46E-F184124E5537}"/>
              </a:ext>
            </a:extLst>
          </p:cNvPr>
          <p:cNvSpPr>
            <a:spLocks noGrp="1"/>
          </p:cNvSpPr>
          <p:nvPr>
            <p:ph idx="1"/>
          </p:nvPr>
        </p:nvSpPr>
        <p:spPr/>
        <p:txBody>
          <a:bodyPr>
            <a:normAutofit fontScale="92500" lnSpcReduction="10000"/>
          </a:bodyPr>
          <a:lstStyle/>
          <a:p>
            <a:pPr marL="514350" indent="-514350">
              <a:buFont typeface="+mj-lt"/>
              <a:buAutoNum type="arabicPeriod"/>
            </a:pPr>
            <a:r>
              <a:rPr lang="en-GB" dirty="0"/>
              <a:t>Define utility software and give two examples of utility software that may come with an operating system. [3]</a:t>
            </a:r>
          </a:p>
          <a:p>
            <a:pPr marL="514350" indent="-514350">
              <a:buFont typeface="+mj-lt"/>
              <a:buAutoNum type="arabicPeriod"/>
            </a:pPr>
            <a:r>
              <a:rPr lang="en-GB" dirty="0"/>
              <a:t>A school stores students’ personal information on its network. Explain how encryption software could help protect this data. [3]</a:t>
            </a:r>
          </a:p>
          <a:p>
            <a:pPr marL="514350" indent="-514350">
              <a:buFont typeface="+mj-lt"/>
              <a:buAutoNum type="arabicPeriod"/>
            </a:pPr>
            <a:r>
              <a:rPr lang="en-GB" dirty="0"/>
              <a:t>A computer with a traditional hard disk drive is becoming slower over time. The technician says the files are fragmented. Explain what defragmentation does and how it may improve performance. [4]</a:t>
            </a:r>
          </a:p>
          <a:p>
            <a:pPr marL="514350" indent="-514350">
              <a:buFont typeface="+mj-lt"/>
              <a:buAutoNum type="arabicPeriod"/>
            </a:pPr>
            <a:r>
              <a:rPr lang="en-GB" dirty="0"/>
              <a:t>A student needs to send a large folder of images by email, but the file size is too large. Explain how data compression could help and give one possible drawback. [4]</a:t>
            </a:r>
          </a:p>
        </p:txBody>
      </p:sp>
    </p:spTree>
    <p:extLst>
      <p:ext uri="{BB962C8B-B14F-4D97-AF65-F5344CB8AC3E}">
        <p14:creationId xmlns:p14="http://schemas.microsoft.com/office/powerpoint/2010/main" val="301831524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429BCA9-C286-F62B-225E-78CB6A8D089E}"/>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0C2F4DD6-9B65-D634-9E44-0CBC318D8A51}"/>
              </a:ext>
            </a:extLst>
          </p:cNvPr>
          <p:cNvSpPr>
            <a:spLocks noGrp="1"/>
          </p:cNvSpPr>
          <p:nvPr>
            <p:ph type="title"/>
          </p:nvPr>
        </p:nvSpPr>
        <p:spPr/>
        <p:txBody>
          <a:bodyPr/>
          <a:lstStyle/>
          <a:p>
            <a:r>
              <a:rPr lang="en-GB" b="1" dirty="0"/>
              <a:t>Exam Style Questions (answers)</a:t>
            </a:r>
          </a:p>
        </p:txBody>
      </p:sp>
      <p:sp>
        <p:nvSpPr>
          <p:cNvPr id="5" name="Content Placeholder 4">
            <a:extLst>
              <a:ext uri="{FF2B5EF4-FFF2-40B4-BE49-F238E27FC236}">
                <a16:creationId xmlns:a16="http://schemas.microsoft.com/office/drawing/2014/main" id="{45DD6D23-75A3-1717-4372-5E079473D66A}"/>
              </a:ext>
            </a:extLst>
          </p:cNvPr>
          <p:cNvSpPr>
            <a:spLocks noGrp="1"/>
          </p:cNvSpPr>
          <p:nvPr>
            <p:ph idx="1"/>
          </p:nvPr>
        </p:nvSpPr>
        <p:spPr/>
        <p:txBody>
          <a:bodyPr>
            <a:normAutofit fontScale="62500" lnSpcReduction="20000"/>
          </a:bodyPr>
          <a:lstStyle/>
          <a:p>
            <a:pPr marL="514350" indent="-514350">
              <a:buFont typeface="+mj-lt"/>
              <a:buAutoNum type="arabicPeriod"/>
            </a:pPr>
            <a:r>
              <a:rPr lang="en-GB" dirty="0"/>
              <a:t>Define utility software and give two examples of utility software that may come with an operating system. </a:t>
            </a:r>
            <a:r>
              <a:rPr lang="en-GB"/>
              <a:t>[3]</a:t>
            </a:r>
            <a:endParaRPr lang="en-GB" dirty="0"/>
          </a:p>
          <a:p>
            <a:pPr lvl="1"/>
            <a:r>
              <a:rPr lang="en-GB" dirty="0">
                <a:solidFill>
                  <a:srgbClr val="7030A0"/>
                </a:solidFill>
              </a:rPr>
              <a:t>Utility software helps maintain, manage, or protect a computer system. Examples include antivirus software, backup tools, disk cleanup, defragmentation tools, encryption tools, or compression tools.</a:t>
            </a:r>
          </a:p>
          <a:p>
            <a:pPr marL="514350" indent="-514350">
              <a:buFont typeface="+mj-lt"/>
              <a:buAutoNum type="arabicPeriod"/>
            </a:pPr>
            <a:r>
              <a:rPr lang="en-GB" dirty="0"/>
              <a:t>A school stores students’ personal information on its network. Explain how encryption software could help protect this data. [3]</a:t>
            </a:r>
          </a:p>
          <a:p>
            <a:pPr lvl="1"/>
            <a:r>
              <a:rPr lang="en-GB" dirty="0">
                <a:solidFill>
                  <a:srgbClr val="7030A0"/>
                </a:solidFill>
              </a:rPr>
              <a:t>Encryption software changes readable data into unreadable code. Only someone with the correct key or password can decrypt and read the data. This helps protect sensitive information if it is stolen or accessed without permission.</a:t>
            </a:r>
          </a:p>
          <a:p>
            <a:pPr marL="514350" indent="-514350">
              <a:buFont typeface="+mj-lt"/>
              <a:buAutoNum type="arabicPeriod"/>
            </a:pPr>
            <a:r>
              <a:rPr lang="en-GB" dirty="0"/>
              <a:t>A computer with a traditional hard disk drive is becoming slower over time. The technician says the files are fragmented. Explain what defragmentation does and how it may improve performance. [4]</a:t>
            </a:r>
          </a:p>
          <a:p>
            <a:pPr lvl="1"/>
            <a:r>
              <a:rPr lang="en-GB" dirty="0">
                <a:solidFill>
                  <a:srgbClr val="7030A0"/>
                </a:solidFill>
              </a:rPr>
              <a:t>Defragmentation reorganises scattered parts of files on a hard disk so they are stored closer together. This can reduce the time needed to access files, improving performance on traditional hard drives.</a:t>
            </a:r>
          </a:p>
          <a:p>
            <a:pPr marL="514350" indent="-514350">
              <a:buFont typeface="+mj-lt"/>
              <a:buAutoNum type="arabicPeriod"/>
            </a:pPr>
            <a:r>
              <a:rPr lang="en-GB" dirty="0"/>
              <a:t>A student needs to send a large folder of images by email, but the file size is too large. Explain how data compression could help and give one possible drawback. [4]</a:t>
            </a:r>
          </a:p>
          <a:p>
            <a:pPr lvl="1"/>
            <a:r>
              <a:rPr lang="en-GB" dirty="0">
                <a:solidFill>
                  <a:srgbClr val="7030A0"/>
                </a:solidFill>
              </a:rPr>
              <a:t>Data compression reduces the size of files so they take up less storage space and are quicker to send or upload. A drawback is that some compression may reduce quality, or the file may need to be decompressed before use.</a:t>
            </a:r>
          </a:p>
        </p:txBody>
      </p:sp>
    </p:spTree>
    <p:extLst>
      <p:ext uri="{BB962C8B-B14F-4D97-AF65-F5344CB8AC3E}">
        <p14:creationId xmlns:p14="http://schemas.microsoft.com/office/powerpoint/2010/main" val="353535600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076DE0-9461-DEE8-FE23-809A8ED33140}"/>
              </a:ext>
            </a:extLst>
          </p:cNvPr>
          <p:cNvSpPr>
            <a:spLocks noGrp="1"/>
          </p:cNvSpPr>
          <p:nvPr>
            <p:ph type="title"/>
          </p:nvPr>
        </p:nvSpPr>
        <p:spPr>
          <a:xfrm>
            <a:off x="838200" y="743743"/>
            <a:ext cx="10515600" cy="2685256"/>
          </a:xfrm>
        </p:spPr>
        <p:txBody>
          <a:bodyPr>
            <a:normAutofit/>
          </a:bodyPr>
          <a:lstStyle/>
          <a:p>
            <a:r>
              <a:rPr lang="en-GB" b="1" dirty="0"/>
              <a:t>Topic: </a:t>
            </a:r>
            <a:r>
              <a:rPr lang="en-GB" dirty="0"/>
              <a:t>J277.1.5.2</a:t>
            </a:r>
            <a:br>
              <a:rPr lang="en-GB" dirty="0"/>
            </a:br>
            <a:r>
              <a:rPr lang="en-GB" b="1" dirty="0"/>
              <a:t>Title:</a:t>
            </a:r>
            <a:r>
              <a:rPr lang="en-GB" dirty="0"/>
              <a:t> Utility Software</a:t>
            </a:r>
            <a:br>
              <a:rPr lang="en-GB" dirty="0"/>
            </a:br>
            <a:r>
              <a:rPr lang="en-GB" b="1" dirty="0"/>
              <a:t>Date: </a:t>
            </a:r>
            <a:fld id="{66E32CDC-76D8-4F5D-99B4-B63DFD2E6452}" type="datetime1">
              <a:rPr lang="en-GB"/>
              <a:pPr/>
              <a:t>30/04/2026</a:t>
            </a:fld>
            <a:endParaRPr lang="en-GB" dirty="0"/>
          </a:p>
        </p:txBody>
      </p:sp>
      <p:sp>
        <p:nvSpPr>
          <p:cNvPr id="3" name="Subtitle 2">
            <a:extLst>
              <a:ext uri="{FF2B5EF4-FFF2-40B4-BE49-F238E27FC236}">
                <a16:creationId xmlns:a16="http://schemas.microsoft.com/office/drawing/2014/main" id="{8BFED71F-8CDA-767C-E218-6F25896218A1}"/>
              </a:ext>
            </a:extLst>
          </p:cNvPr>
          <p:cNvSpPr>
            <a:spLocks noGrp="1"/>
          </p:cNvSpPr>
          <p:nvPr>
            <p:ph idx="1"/>
          </p:nvPr>
        </p:nvSpPr>
        <p:spPr>
          <a:xfrm>
            <a:off x="838200" y="3428999"/>
            <a:ext cx="10515600" cy="2747963"/>
          </a:xfrm>
        </p:spPr>
        <p:txBody>
          <a:bodyPr/>
          <a:lstStyle/>
          <a:p>
            <a:r>
              <a:rPr lang="en-GB" dirty="0"/>
              <a:t>Put today’s title and date.</a:t>
            </a:r>
          </a:p>
          <a:p>
            <a:r>
              <a:rPr lang="en-GB" u="sng" dirty="0"/>
              <a:t>Underline both</a:t>
            </a:r>
          </a:p>
        </p:txBody>
      </p:sp>
    </p:spTree>
    <p:extLst>
      <p:ext uri="{BB962C8B-B14F-4D97-AF65-F5344CB8AC3E}">
        <p14:creationId xmlns:p14="http://schemas.microsoft.com/office/powerpoint/2010/main" val="109079409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254071-E9A2-3256-683E-802A2353E810}"/>
              </a:ext>
            </a:extLst>
          </p:cNvPr>
          <p:cNvSpPr>
            <a:spLocks noGrp="1"/>
          </p:cNvSpPr>
          <p:nvPr>
            <p:ph type="title"/>
          </p:nvPr>
        </p:nvSpPr>
        <p:spPr/>
        <p:txBody>
          <a:bodyPr/>
          <a:lstStyle/>
          <a:p>
            <a:r>
              <a:rPr lang="en-GB"/>
              <a:t>Knowledge Objectives</a:t>
            </a:r>
          </a:p>
        </p:txBody>
      </p:sp>
      <p:graphicFrame>
        <p:nvGraphicFramePr>
          <p:cNvPr id="4" name="Table 4">
            <a:extLst>
              <a:ext uri="{FF2B5EF4-FFF2-40B4-BE49-F238E27FC236}">
                <a16:creationId xmlns:a16="http://schemas.microsoft.com/office/drawing/2014/main" id="{3666C24B-7589-4147-8B5D-12F563627399}"/>
              </a:ext>
            </a:extLst>
          </p:cNvPr>
          <p:cNvGraphicFramePr>
            <a:graphicFrameLocks noGrp="1"/>
          </p:cNvGraphicFramePr>
          <p:nvPr>
            <p:ph idx="1"/>
            <p:extLst>
              <p:ext uri="{D42A27DB-BD31-4B8C-83A1-F6EECF244321}">
                <p14:modId xmlns:p14="http://schemas.microsoft.com/office/powerpoint/2010/main" val="443703447"/>
              </p:ext>
            </p:extLst>
          </p:nvPr>
        </p:nvGraphicFramePr>
        <p:xfrm>
          <a:off x="838200" y="2159000"/>
          <a:ext cx="10515600" cy="2724004"/>
        </p:xfrm>
        <a:graphic>
          <a:graphicData uri="http://schemas.openxmlformats.org/drawingml/2006/table">
            <a:tbl>
              <a:tblPr firstRow="1" bandRow="1">
                <a:tableStyleId>{5C22544A-7EE6-4342-B048-85BDC9FD1C3A}</a:tableStyleId>
              </a:tblPr>
              <a:tblGrid>
                <a:gridCol w="5257800">
                  <a:extLst>
                    <a:ext uri="{9D8B030D-6E8A-4147-A177-3AD203B41FA5}">
                      <a16:colId xmlns:a16="http://schemas.microsoft.com/office/drawing/2014/main" val="4211344500"/>
                    </a:ext>
                  </a:extLst>
                </a:gridCol>
                <a:gridCol w="5257800">
                  <a:extLst>
                    <a:ext uri="{9D8B030D-6E8A-4147-A177-3AD203B41FA5}">
                      <a16:colId xmlns:a16="http://schemas.microsoft.com/office/drawing/2014/main" val="226719734"/>
                    </a:ext>
                  </a:extLst>
                </a:gridCol>
              </a:tblGrid>
              <a:tr h="195184">
                <a:tc>
                  <a:txBody>
                    <a:bodyPr/>
                    <a:lstStyle/>
                    <a:p>
                      <a:endParaRPr lang="en-GB"/>
                    </a:p>
                  </a:txBody>
                  <a:tcPr/>
                </a:tc>
                <a:tc>
                  <a:txBody>
                    <a:bodyPr/>
                    <a:lstStyle/>
                    <a:p>
                      <a:endParaRPr lang="en-GB"/>
                    </a:p>
                  </a:txBody>
                  <a:tcPr/>
                </a:tc>
                <a:extLst>
                  <a:ext uri="{0D108BD9-81ED-4DB2-BD59-A6C34878D82A}">
                    <a16:rowId xmlns:a16="http://schemas.microsoft.com/office/drawing/2014/main" val="1638800274"/>
                  </a:ext>
                </a:extLst>
              </a:tr>
              <a:tr h="2358244">
                <a:tc>
                  <a:txBody>
                    <a:bodyPr/>
                    <a:lstStyle/>
                    <a:p>
                      <a:pPr marL="742950" lvl="1" indent="-285750">
                        <a:buFont typeface="Arial" panose="020B0604020202020204" pitchFamily="34" charset="0"/>
                        <a:buChar char="•"/>
                      </a:pPr>
                      <a:r>
                        <a:rPr lang="en-GB" dirty="0"/>
                        <a:t>The purpose and functionality of utility software</a:t>
                      </a:r>
                    </a:p>
                    <a:p>
                      <a:pPr marL="742950" lvl="1" indent="-285750">
                        <a:buFont typeface="Arial" panose="020B0604020202020204" pitchFamily="34" charset="0"/>
                        <a:buChar char="•"/>
                      </a:pPr>
                      <a:r>
                        <a:rPr lang="en-GB" dirty="0"/>
                        <a:t>Utility system software:</a:t>
                      </a:r>
                    </a:p>
                    <a:p>
                      <a:pPr marL="1200150" lvl="2" indent="-285750">
                        <a:buFont typeface="Arial" panose="020B0604020202020204" pitchFamily="34" charset="0"/>
                        <a:buChar char="•"/>
                      </a:pPr>
                      <a:r>
                        <a:rPr lang="en-GB" dirty="0"/>
                        <a:t>Encryption software</a:t>
                      </a:r>
                    </a:p>
                    <a:p>
                      <a:pPr marL="1200150" lvl="2" indent="-285750">
                        <a:buFont typeface="Arial" panose="020B0604020202020204" pitchFamily="34" charset="0"/>
                        <a:buChar char="•"/>
                      </a:pPr>
                      <a:r>
                        <a:rPr lang="en-GB" dirty="0"/>
                        <a:t>Defragmentation</a:t>
                      </a:r>
                    </a:p>
                    <a:p>
                      <a:pPr marL="1200150" lvl="2" indent="-285750">
                        <a:buFont typeface="Arial" panose="020B0604020202020204" pitchFamily="34" charset="0"/>
                        <a:buChar char="•"/>
                      </a:pPr>
                      <a:r>
                        <a:rPr lang="en-GB" dirty="0"/>
                        <a:t>Data compression</a:t>
                      </a:r>
                    </a:p>
                  </a:txBody>
                  <a:tcPr/>
                </a:tc>
                <a:tc>
                  <a:txBody>
                    <a:bodyPr/>
                    <a:lstStyle/>
                    <a:p>
                      <a:r>
                        <a:rPr lang="en-GB" sz="1800" b="1" kern="1200" dirty="0">
                          <a:solidFill>
                            <a:schemeClr val="dk1"/>
                          </a:solidFill>
                          <a:latin typeface="+mn-lt"/>
                          <a:ea typeface="+mn-ea"/>
                          <a:cs typeface="+mn-cs"/>
                        </a:rPr>
                        <a:t>Required</a:t>
                      </a:r>
                    </a:p>
                    <a:p>
                      <a:pPr marL="285750" indent="-285750">
                        <a:buFont typeface="Arial" panose="020B0604020202020204" pitchFamily="34" charset="0"/>
                        <a:buChar char="•"/>
                      </a:pPr>
                      <a:r>
                        <a:rPr lang="en-GB" sz="1800" kern="1200" dirty="0">
                          <a:solidFill>
                            <a:schemeClr val="dk1"/>
                          </a:solidFill>
                          <a:latin typeface="+mn-lt"/>
                          <a:ea typeface="+mn-ea"/>
                          <a:cs typeface="+mn-cs"/>
                        </a:rPr>
                        <a:t>Understand that computers often come with utility software, and how this performs housekeeping tasks</a:t>
                      </a:r>
                    </a:p>
                    <a:p>
                      <a:pPr marL="285750" indent="-285750">
                        <a:buFont typeface="Arial" panose="020B0604020202020204" pitchFamily="34" charset="0"/>
                        <a:buChar char="•"/>
                      </a:pPr>
                      <a:r>
                        <a:rPr lang="en-GB" sz="1800" kern="1200" dirty="0">
                          <a:solidFill>
                            <a:schemeClr val="dk1"/>
                          </a:solidFill>
                          <a:latin typeface="+mn-lt"/>
                          <a:ea typeface="+mn-ea"/>
                          <a:cs typeface="+mn-cs"/>
                        </a:rPr>
                        <a:t>Purpose of the identified utility software and why it is required</a:t>
                      </a:r>
                    </a:p>
                  </a:txBody>
                  <a:tcPr/>
                </a:tc>
                <a:extLst>
                  <a:ext uri="{0D108BD9-81ED-4DB2-BD59-A6C34878D82A}">
                    <a16:rowId xmlns:a16="http://schemas.microsoft.com/office/drawing/2014/main" val="3591101869"/>
                  </a:ext>
                </a:extLst>
              </a:tr>
            </a:tbl>
          </a:graphicData>
        </a:graphic>
      </p:graphicFrame>
    </p:spTree>
    <p:extLst>
      <p:ext uri="{BB962C8B-B14F-4D97-AF65-F5344CB8AC3E}">
        <p14:creationId xmlns:p14="http://schemas.microsoft.com/office/powerpoint/2010/main" val="295397218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4188FF-A4F0-E040-CB64-6F9C054568B0}"/>
              </a:ext>
            </a:extLst>
          </p:cNvPr>
          <p:cNvSpPr>
            <a:spLocks noGrp="1"/>
          </p:cNvSpPr>
          <p:nvPr>
            <p:ph type="title"/>
          </p:nvPr>
        </p:nvSpPr>
        <p:spPr/>
        <p:txBody>
          <a:bodyPr/>
          <a:lstStyle/>
          <a:p>
            <a:r>
              <a:rPr lang="en-GB" b="1" dirty="0"/>
              <a:t>Keywords</a:t>
            </a:r>
          </a:p>
        </p:txBody>
      </p:sp>
      <p:sp>
        <p:nvSpPr>
          <p:cNvPr id="3" name="Content Placeholder 2">
            <a:extLst>
              <a:ext uri="{FF2B5EF4-FFF2-40B4-BE49-F238E27FC236}">
                <a16:creationId xmlns:a16="http://schemas.microsoft.com/office/drawing/2014/main" id="{45F6CCCC-C52B-0B43-4F5E-0A44278754A2}"/>
              </a:ext>
            </a:extLst>
          </p:cNvPr>
          <p:cNvSpPr>
            <a:spLocks noGrp="1"/>
          </p:cNvSpPr>
          <p:nvPr>
            <p:ph idx="1"/>
          </p:nvPr>
        </p:nvSpPr>
        <p:spPr>
          <a:xfrm>
            <a:off x="838200" y="2158999"/>
            <a:ext cx="5184000" cy="4017964"/>
          </a:xfrm>
          <a:solidFill>
            <a:schemeClr val="accent6">
              <a:lumMod val="20000"/>
              <a:lumOff val="80000"/>
            </a:schemeClr>
          </a:solidFill>
        </p:spPr>
        <p:txBody>
          <a:bodyPr>
            <a:normAutofit/>
          </a:bodyPr>
          <a:lstStyle/>
          <a:p>
            <a:r>
              <a:rPr lang="en-GB" sz="2000" b="1" dirty="0"/>
              <a:t>Keyword: </a:t>
            </a:r>
            <a:r>
              <a:rPr lang="en-GB" sz="2000" dirty="0"/>
              <a:t>Utility Software  </a:t>
            </a:r>
          </a:p>
          <a:p>
            <a:r>
              <a:rPr lang="en-GB" sz="2000" b="1" dirty="0"/>
              <a:t>Definition: </a:t>
            </a:r>
            <a:r>
              <a:rPr lang="en-GB" sz="2000" dirty="0"/>
              <a:t>Software designed to help maintain, manage, protect, or improve the performance of a computer system. Examples include antivirus software, backup tools, file compression tools, and disk cleaners.</a:t>
            </a:r>
          </a:p>
          <a:p>
            <a:r>
              <a:rPr lang="en-GB" sz="2000" b="1" dirty="0"/>
              <a:t>Synonyms:</a:t>
            </a:r>
          </a:p>
          <a:p>
            <a:pPr lvl="1"/>
            <a:r>
              <a:rPr lang="en-GB" sz="2000" dirty="0"/>
              <a:t>System utility, maintenance software, service program, support software</a:t>
            </a:r>
          </a:p>
        </p:txBody>
      </p:sp>
      <p:sp>
        <p:nvSpPr>
          <p:cNvPr id="4" name="Content Placeholder 2">
            <a:extLst>
              <a:ext uri="{FF2B5EF4-FFF2-40B4-BE49-F238E27FC236}">
                <a16:creationId xmlns:a16="http://schemas.microsoft.com/office/drawing/2014/main" id="{CD01D348-7768-4FD8-EE4E-D90FA05E740A}"/>
              </a:ext>
            </a:extLst>
          </p:cNvPr>
          <p:cNvSpPr txBox="1">
            <a:spLocks/>
          </p:cNvSpPr>
          <p:nvPr/>
        </p:nvSpPr>
        <p:spPr>
          <a:xfrm>
            <a:off x="6169802" y="2158999"/>
            <a:ext cx="5184000" cy="4017964"/>
          </a:xfrm>
          <a:prstGeom prst="rect">
            <a:avLst/>
          </a:prstGeom>
          <a:solidFill>
            <a:schemeClr val="accent6">
              <a:lumMod val="20000"/>
              <a:lumOff val="80000"/>
            </a:schemeClr>
          </a:solidFill>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GB" sz="2000" b="1" dirty="0"/>
              <a:t>Keyword: </a:t>
            </a:r>
            <a:r>
              <a:rPr lang="en-GB" sz="2000" dirty="0"/>
              <a:t>Defragmentation</a:t>
            </a:r>
          </a:p>
          <a:p>
            <a:r>
              <a:rPr lang="en-GB" sz="2000" b="1" dirty="0"/>
              <a:t>Definition: </a:t>
            </a:r>
            <a:r>
              <a:rPr lang="en-GB" sz="2000" dirty="0"/>
              <a:t>The process of reorganising files on a storage drive so that related pieces of data are stored closer together, helping the computer access them more efficiently. This mainly applies to traditional hard disk drives.</a:t>
            </a:r>
          </a:p>
          <a:p>
            <a:r>
              <a:rPr lang="en-GB" sz="2000" b="1" dirty="0"/>
              <a:t>Synonyms:</a:t>
            </a:r>
          </a:p>
          <a:p>
            <a:pPr lvl="1"/>
            <a:r>
              <a:rPr lang="en-GB" sz="2000" dirty="0"/>
              <a:t>Disk optimisation, file reorganisation, disk defragging, data rearrangement</a:t>
            </a:r>
          </a:p>
        </p:txBody>
      </p:sp>
    </p:spTree>
    <p:extLst>
      <p:ext uri="{BB962C8B-B14F-4D97-AF65-F5344CB8AC3E}">
        <p14:creationId xmlns:p14="http://schemas.microsoft.com/office/powerpoint/2010/main" val="230318207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CF81FE-8217-3642-C69A-3A38DF74A759}"/>
              </a:ext>
            </a:extLst>
          </p:cNvPr>
          <p:cNvSpPr>
            <a:spLocks noGrp="1"/>
          </p:cNvSpPr>
          <p:nvPr>
            <p:ph type="title"/>
          </p:nvPr>
        </p:nvSpPr>
        <p:spPr/>
        <p:txBody>
          <a:bodyPr>
            <a:normAutofit/>
          </a:bodyPr>
          <a:lstStyle/>
          <a:p>
            <a:r>
              <a:rPr lang="en-GB" b="1" dirty="0"/>
              <a:t>The purpose and functionality of utility software</a:t>
            </a:r>
          </a:p>
        </p:txBody>
      </p:sp>
      <p:sp>
        <p:nvSpPr>
          <p:cNvPr id="3" name="Content Placeholder 2">
            <a:extLst>
              <a:ext uri="{FF2B5EF4-FFF2-40B4-BE49-F238E27FC236}">
                <a16:creationId xmlns:a16="http://schemas.microsoft.com/office/drawing/2014/main" id="{C88370D5-E291-F433-C5B7-614DA2E490B1}"/>
              </a:ext>
            </a:extLst>
          </p:cNvPr>
          <p:cNvSpPr>
            <a:spLocks noGrp="1"/>
          </p:cNvSpPr>
          <p:nvPr>
            <p:ph idx="1"/>
          </p:nvPr>
        </p:nvSpPr>
        <p:spPr/>
        <p:txBody>
          <a:bodyPr/>
          <a:lstStyle/>
          <a:p>
            <a:r>
              <a:rPr lang="en-GB" b="1" dirty="0"/>
              <a:t>The purpose and functionality of utility software: </a:t>
            </a:r>
          </a:p>
          <a:p>
            <a:pPr lvl="1"/>
            <a:r>
              <a:rPr lang="en-GB" dirty="0"/>
              <a:t>Utility software is needed to maintain a computer system to keep it running effectively and efficiently.</a:t>
            </a:r>
          </a:p>
          <a:p>
            <a:pPr lvl="1"/>
            <a:r>
              <a:rPr lang="en-GB" dirty="0"/>
              <a:t>A wide range of ‘housekeeping’ tools are built-into an operating system or can be separately installed.</a:t>
            </a:r>
          </a:p>
        </p:txBody>
      </p:sp>
    </p:spTree>
    <p:extLst>
      <p:ext uri="{BB962C8B-B14F-4D97-AF65-F5344CB8AC3E}">
        <p14:creationId xmlns:p14="http://schemas.microsoft.com/office/powerpoint/2010/main" val="254680715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CF81FE-8217-3642-C69A-3A38DF74A759}"/>
              </a:ext>
            </a:extLst>
          </p:cNvPr>
          <p:cNvSpPr>
            <a:spLocks noGrp="1"/>
          </p:cNvSpPr>
          <p:nvPr>
            <p:ph type="title"/>
          </p:nvPr>
        </p:nvSpPr>
        <p:spPr/>
        <p:txBody>
          <a:bodyPr/>
          <a:lstStyle/>
          <a:p>
            <a:r>
              <a:rPr lang="en-GB" b="1" dirty="0"/>
              <a:t>Utility Software - Encryption</a:t>
            </a:r>
          </a:p>
        </p:txBody>
      </p:sp>
      <p:sp>
        <p:nvSpPr>
          <p:cNvPr id="3" name="Content Placeholder 2">
            <a:extLst>
              <a:ext uri="{FF2B5EF4-FFF2-40B4-BE49-F238E27FC236}">
                <a16:creationId xmlns:a16="http://schemas.microsoft.com/office/drawing/2014/main" id="{C88370D5-E291-F433-C5B7-614DA2E490B1}"/>
              </a:ext>
            </a:extLst>
          </p:cNvPr>
          <p:cNvSpPr>
            <a:spLocks noGrp="1"/>
          </p:cNvSpPr>
          <p:nvPr>
            <p:ph idx="1"/>
          </p:nvPr>
        </p:nvSpPr>
        <p:spPr/>
        <p:txBody>
          <a:bodyPr>
            <a:normAutofit fontScale="92500"/>
          </a:bodyPr>
          <a:lstStyle/>
          <a:p>
            <a:r>
              <a:rPr lang="en-GB" b="1" dirty="0"/>
              <a:t>Encryption software:</a:t>
            </a:r>
          </a:p>
          <a:p>
            <a:pPr lvl="1"/>
            <a:r>
              <a:rPr lang="en-GB" dirty="0"/>
              <a:t>Encryption software is designed to encrypt and decrypt data.</a:t>
            </a:r>
          </a:p>
          <a:p>
            <a:pPr lvl="1"/>
            <a:r>
              <a:rPr lang="en-GB" dirty="0"/>
              <a:t>Encryption is the process of turning plain data into scrambled data which is not understandable.</a:t>
            </a:r>
          </a:p>
          <a:p>
            <a:pPr lvl="1"/>
            <a:r>
              <a:rPr lang="en-GB" dirty="0"/>
              <a:t>Decryption is the process of turning scrambled data back into plain data which can be understood.</a:t>
            </a:r>
          </a:p>
          <a:p>
            <a:pPr lvl="1"/>
            <a:r>
              <a:rPr lang="en-GB" dirty="0"/>
              <a:t>In order to encrypt and decrypt data a password/key is used with an algorithm.</a:t>
            </a:r>
          </a:p>
          <a:p>
            <a:pPr lvl="1"/>
            <a:r>
              <a:rPr lang="en-GB" dirty="0"/>
              <a:t>Without the key and algorithm, the data cannot be decrypted into its original form.</a:t>
            </a:r>
          </a:p>
          <a:p>
            <a:pPr lvl="1"/>
            <a:r>
              <a:rPr lang="en-GB" dirty="0"/>
              <a:t>Encryption software is useful as it allows a person to store and transfer data which is more secure, or to receive data and decrypt it.</a:t>
            </a:r>
          </a:p>
        </p:txBody>
      </p:sp>
    </p:spTree>
    <p:extLst>
      <p:ext uri="{BB962C8B-B14F-4D97-AF65-F5344CB8AC3E}">
        <p14:creationId xmlns:p14="http://schemas.microsoft.com/office/powerpoint/2010/main" val="411659490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CF81FE-8217-3642-C69A-3A38DF74A759}"/>
              </a:ext>
            </a:extLst>
          </p:cNvPr>
          <p:cNvSpPr>
            <a:spLocks noGrp="1"/>
          </p:cNvSpPr>
          <p:nvPr>
            <p:ph type="title"/>
          </p:nvPr>
        </p:nvSpPr>
        <p:spPr/>
        <p:txBody>
          <a:bodyPr/>
          <a:lstStyle/>
          <a:p>
            <a:r>
              <a:rPr lang="en-GB" dirty="0"/>
              <a:t>Utility Software - Defragmentation</a:t>
            </a:r>
          </a:p>
        </p:txBody>
      </p:sp>
      <p:sp>
        <p:nvSpPr>
          <p:cNvPr id="3" name="Content Placeholder 2">
            <a:extLst>
              <a:ext uri="{FF2B5EF4-FFF2-40B4-BE49-F238E27FC236}">
                <a16:creationId xmlns:a16="http://schemas.microsoft.com/office/drawing/2014/main" id="{C88370D5-E291-F433-C5B7-614DA2E490B1}"/>
              </a:ext>
            </a:extLst>
          </p:cNvPr>
          <p:cNvSpPr>
            <a:spLocks noGrp="1"/>
          </p:cNvSpPr>
          <p:nvPr>
            <p:ph idx="1"/>
          </p:nvPr>
        </p:nvSpPr>
        <p:spPr/>
        <p:txBody>
          <a:bodyPr>
            <a:normAutofit fontScale="85000" lnSpcReduction="10000"/>
          </a:bodyPr>
          <a:lstStyle/>
          <a:p>
            <a:r>
              <a:rPr lang="en-GB" b="1" dirty="0"/>
              <a:t>Defragmentation Software: </a:t>
            </a:r>
          </a:p>
          <a:p>
            <a:pPr lvl="1"/>
            <a:r>
              <a:rPr lang="en-GB" dirty="0"/>
              <a:t>Due to the way files are written and rewritten and the availability of free storage space, the data that makes up a file may not all be grouped together or be sequential. This means that when a file is loaded/read into memory it may take longer to read all the parts of the file as they are fragmented (scattered) and therefore there will be a delay as the file segments are located and the drive moves to read that part of the disk. Whilst delay will happen on any storage device it may only be noticeable on storage devices that have moving parts (rather than circuits) the moving parts introduce delay. Hard Disk Drives are commonly associated with fragmentation delay. </a:t>
            </a:r>
          </a:p>
          <a:p>
            <a:pPr lvl="1"/>
            <a:r>
              <a:rPr lang="en-GB" dirty="0"/>
              <a:t>Defragmentation is the process of grouping all parts of a file together and sequentially so that the data can be loaded/read into memory more efficiently/quickly. It is worth noting that defragmenting a solid-state drive would not necessarily produce faster load times as there are no moving parts and so the latency called by moving parts would not be improved. Due to the limited number of read/write operations a solid state-drive can handle, defragmentation may reduce the overall life of the device. </a:t>
            </a:r>
          </a:p>
        </p:txBody>
      </p:sp>
    </p:spTree>
    <p:extLst>
      <p:ext uri="{BB962C8B-B14F-4D97-AF65-F5344CB8AC3E}">
        <p14:creationId xmlns:p14="http://schemas.microsoft.com/office/powerpoint/2010/main" val="29363346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CF81FE-8217-3642-C69A-3A38DF74A759}"/>
              </a:ext>
            </a:extLst>
          </p:cNvPr>
          <p:cNvSpPr>
            <a:spLocks noGrp="1"/>
          </p:cNvSpPr>
          <p:nvPr>
            <p:ph type="title"/>
          </p:nvPr>
        </p:nvSpPr>
        <p:spPr/>
        <p:txBody>
          <a:bodyPr/>
          <a:lstStyle/>
          <a:p>
            <a:r>
              <a:rPr lang="en-GB" b="1" dirty="0"/>
              <a:t>Utility Software - Compression</a:t>
            </a:r>
          </a:p>
        </p:txBody>
      </p:sp>
      <p:sp>
        <p:nvSpPr>
          <p:cNvPr id="3" name="Content Placeholder 2">
            <a:extLst>
              <a:ext uri="{FF2B5EF4-FFF2-40B4-BE49-F238E27FC236}">
                <a16:creationId xmlns:a16="http://schemas.microsoft.com/office/drawing/2014/main" id="{C88370D5-E291-F433-C5B7-614DA2E490B1}"/>
              </a:ext>
            </a:extLst>
          </p:cNvPr>
          <p:cNvSpPr>
            <a:spLocks noGrp="1"/>
          </p:cNvSpPr>
          <p:nvPr>
            <p:ph idx="1"/>
          </p:nvPr>
        </p:nvSpPr>
        <p:spPr/>
        <p:txBody>
          <a:bodyPr>
            <a:normAutofit fontScale="92500" lnSpcReduction="10000"/>
          </a:bodyPr>
          <a:lstStyle/>
          <a:p>
            <a:r>
              <a:rPr lang="en-GB" b="1" dirty="0"/>
              <a:t>Data compression:</a:t>
            </a:r>
          </a:p>
          <a:p>
            <a:pPr lvl="1"/>
            <a:r>
              <a:rPr lang="en-GB" dirty="0"/>
              <a:t>This is software that will reduce the size of a file. A file size might need to be reduced so that it takes up less storage space or takes less time to transfer. When a compressed file is opened it will need to be decompressed. Depending on the type of compression used it may not be an exact match of the original. </a:t>
            </a:r>
          </a:p>
          <a:p>
            <a:pPr lvl="1"/>
            <a:r>
              <a:rPr lang="en-GB" dirty="0"/>
              <a:t>Lossy compression deletes data that is unlikely to be missed as a method of reducing the file size, a consequence of this is that it will not be an exact match of the original when it is decompressed. </a:t>
            </a:r>
          </a:p>
          <a:p>
            <a:pPr lvl="1"/>
            <a:r>
              <a:rPr lang="en-GB" dirty="0"/>
              <a:t>Lossless compression uses an algorithm to reduce the file size by removing unnecessary repetition, a consequence of this is that it will be an exact match of the original when it is decompressed. </a:t>
            </a:r>
          </a:p>
          <a:p>
            <a:pPr lvl="1"/>
            <a:r>
              <a:rPr lang="en-GB" dirty="0"/>
              <a:t>Lossy compression creates a much smaller file compared to lossless.</a:t>
            </a:r>
          </a:p>
        </p:txBody>
      </p:sp>
    </p:spTree>
    <p:extLst>
      <p:ext uri="{BB962C8B-B14F-4D97-AF65-F5344CB8AC3E}">
        <p14:creationId xmlns:p14="http://schemas.microsoft.com/office/powerpoint/2010/main" val="100669912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5ACF0DB6-63AC-9562-0BB7-E42BBC06B000}"/>
              </a:ext>
            </a:extLst>
          </p:cNvPr>
          <p:cNvSpPr>
            <a:spLocks noGrp="1"/>
          </p:cNvSpPr>
          <p:nvPr>
            <p:ph type="title"/>
          </p:nvPr>
        </p:nvSpPr>
        <p:spPr/>
        <p:txBody>
          <a:bodyPr/>
          <a:lstStyle/>
          <a:p>
            <a:r>
              <a:rPr lang="en-GB" dirty="0"/>
              <a:t>Summary</a:t>
            </a:r>
          </a:p>
        </p:txBody>
      </p:sp>
      <p:graphicFrame>
        <p:nvGraphicFramePr>
          <p:cNvPr id="6" name="Content Placeholder 5">
            <a:extLst>
              <a:ext uri="{FF2B5EF4-FFF2-40B4-BE49-F238E27FC236}">
                <a16:creationId xmlns:a16="http://schemas.microsoft.com/office/drawing/2014/main" id="{A2734BC0-0039-F1F2-F6F2-EE40D861827D}"/>
              </a:ext>
            </a:extLst>
          </p:cNvPr>
          <p:cNvGraphicFramePr>
            <a:graphicFrameLocks noGrp="1"/>
          </p:cNvGraphicFramePr>
          <p:nvPr>
            <p:ph idx="1"/>
            <p:extLst>
              <p:ext uri="{D42A27DB-BD31-4B8C-83A1-F6EECF244321}">
                <p14:modId xmlns:p14="http://schemas.microsoft.com/office/powerpoint/2010/main" val="2742704438"/>
              </p:ext>
            </p:extLst>
          </p:nvPr>
        </p:nvGraphicFramePr>
        <p:xfrm>
          <a:off x="838199" y="2159000"/>
          <a:ext cx="10515600" cy="4092774"/>
        </p:xfrm>
        <a:graphic>
          <a:graphicData uri="http://schemas.openxmlformats.org/drawingml/2006/table">
            <a:tbl>
              <a:tblPr/>
              <a:tblGrid>
                <a:gridCol w="2628900">
                  <a:extLst>
                    <a:ext uri="{9D8B030D-6E8A-4147-A177-3AD203B41FA5}">
                      <a16:colId xmlns:a16="http://schemas.microsoft.com/office/drawing/2014/main" val="1825784167"/>
                    </a:ext>
                  </a:extLst>
                </a:gridCol>
                <a:gridCol w="2628900">
                  <a:extLst>
                    <a:ext uri="{9D8B030D-6E8A-4147-A177-3AD203B41FA5}">
                      <a16:colId xmlns:a16="http://schemas.microsoft.com/office/drawing/2014/main" val="2225326119"/>
                    </a:ext>
                  </a:extLst>
                </a:gridCol>
                <a:gridCol w="2628900">
                  <a:extLst>
                    <a:ext uri="{9D8B030D-6E8A-4147-A177-3AD203B41FA5}">
                      <a16:colId xmlns:a16="http://schemas.microsoft.com/office/drawing/2014/main" val="2973778870"/>
                    </a:ext>
                  </a:extLst>
                </a:gridCol>
                <a:gridCol w="2628900">
                  <a:extLst>
                    <a:ext uri="{9D8B030D-6E8A-4147-A177-3AD203B41FA5}">
                      <a16:colId xmlns:a16="http://schemas.microsoft.com/office/drawing/2014/main" val="3172743418"/>
                    </a:ext>
                  </a:extLst>
                </a:gridCol>
              </a:tblGrid>
              <a:tr h="184734">
                <a:tc>
                  <a:txBody>
                    <a:bodyPr/>
                    <a:lstStyle/>
                    <a:p>
                      <a:pPr>
                        <a:buNone/>
                      </a:pPr>
                      <a:r>
                        <a:rPr lang="en-GB" sz="1400" b="1" dirty="0">
                          <a:solidFill>
                            <a:schemeClr val="bg1"/>
                          </a:solidFill>
                        </a:rPr>
                        <a:t>Topic</a:t>
                      </a:r>
                    </a:p>
                  </a:txBody>
                  <a:tcPr marL="46183" marR="46183" marT="23092" marB="2309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1"/>
                    </a:solidFill>
                  </a:tcPr>
                </a:tc>
                <a:tc>
                  <a:txBody>
                    <a:bodyPr/>
                    <a:lstStyle/>
                    <a:p>
                      <a:pPr>
                        <a:buNone/>
                      </a:pPr>
                      <a:r>
                        <a:rPr lang="en-GB" sz="1400" b="1">
                          <a:solidFill>
                            <a:schemeClr val="bg1"/>
                          </a:solidFill>
                        </a:rPr>
                        <a:t>Summary</a:t>
                      </a:r>
                    </a:p>
                  </a:txBody>
                  <a:tcPr marL="46183" marR="46183" marT="23092" marB="2309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1"/>
                    </a:solidFill>
                  </a:tcPr>
                </a:tc>
                <a:tc>
                  <a:txBody>
                    <a:bodyPr/>
                    <a:lstStyle/>
                    <a:p>
                      <a:pPr>
                        <a:buNone/>
                      </a:pPr>
                      <a:r>
                        <a:rPr lang="en-GB" sz="1400" b="1" dirty="0">
                          <a:solidFill>
                            <a:schemeClr val="bg1"/>
                          </a:solidFill>
                        </a:rPr>
                        <a:t>Purpose / Functionality</a:t>
                      </a:r>
                    </a:p>
                  </a:txBody>
                  <a:tcPr marL="46183" marR="46183" marT="23092" marB="2309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1"/>
                    </a:solidFill>
                  </a:tcPr>
                </a:tc>
                <a:tc>
                  <a:txBody>
                    <a:bodyPr/>
                    <a:lstStyle/>
                    <a:p>
                      <a:pPr>
                        <a:buNone/>
                      </a:pPr>
                      <a:r>
                        <a:rPr lang="en-GB" sz="1400" b="1" dirty="0">
                          <a:solidFill>
                            <a:schemeClr val="bg1"/>
                          </a:solidFill>
                        </a:rPr>
                        <a:t>Why it is required</a:t>
                      </a:r>
                    </a:p>
                  </a:txBody>
                  <a:tcPr marL="46183" marR="46183" marT="23092" marB="2309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1"/>
                    </a:solidFill>
                  </a:tcPr>
                </a:tc>
                <a:extLst>
                  <a:ext uri="{0D108BD9-81ED-4DB2-BD59-A6C34878D82A}">
                    <a16:rowId xmlns:a16="http://schemas.microsoft.com/office/drawing/2014/main" val="2063713461"/>
                  </a:ext>
                </a:extLst>
              </a:tr>
              <a:tr h="877486">
                <a:tc>
                  <a:txBody>
                    <a:bodyPr/>
                    <a:lstStyle/>
                    <a:p>
                      <a:pPr>
                        <a:buNone/>
                      </a:pPr>
                      <a:r>
                        <a:rPr lang="en-GB" sz="1200" b="1" dirty="0"/>
                        <a:t>Utility Software</a:t>
                      </a:r>
                      <a:endParaRPr lang="en-GB" sz="1200" dirty="0"/>
                    </a:p>
                  </a:txBody>
                  <a:tcPr marL="46183" marR="46183" marT="23092" marB="2309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buNone/>
                      </a:pPr>
                      <a:r>
                        <a:rPr lang="en-GB" sz="1200" dirty="0"/>
                        <a:t>Utility software helps manage, maintain, and protect a computer system.</a:t>
                      </a:r>
                    </a:p>
                  </a:txBody>
                  <a:tcPr marL="46183" marR="46183" marT="23092" marB="2309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buNone/>
                      </a:pPr>
                      <a:r>
                        <a:rPr lang="en-GB" sz="1200" dirty="0"/>
                        <a:t>Performs housekeeping tasks such as cleaning files, organising storage, protecting data, backing up files, and improving performance.</a:t>
                      </a:r>
                    </a:p>
                  </a:txBody>
                  <a:tcPr marL="46183" marR="46183" marT="23092" marB="2309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buNone/>
                      </a:pPr>
                      <a:r>
                        <a:rPr lang="en-GB" sz="1200" dirty="0"/>
                        <a:t>It helps keep the computer running efficiently, safely, and reliably.</a:t>
                      </a:r>
                    </a:p>
                  </a:txBody>
                  <a:tcPr marL="46183" marR="46183" marT="23092" marB="2309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951034674"/>
                  </a:ext>
                </a:extLst>
              </a:tr>
              <a:tr h="738936">
                <a:tc>
                  <a:txBody>
                    <a:bodyPr/>
                    <a:lstStyle/>
                    <a:p>
                      <a:pPr>
                        <a:buNone/>
                      </a:pPr>
                      <a:r>
                        <a:rPr lang="en-GB" sz="1200" b="1" dirty="0"/>
                        <a:t>Built-in Utility Software</a:t>
                      </a:r>
                      <a:endParaRPr lang="en-GB" sz="1200" dirty="0"/>
                    </a:p>
                  </a:txBody>
                  <a:tcPr marL="46183" marR="46183" marT="23092" marB="2309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buNone/>
                      </a:pPr>
                      <a:r>
                        <a:rPr lang="en-GB" sz="1200"/>
                        <a:t>Many computers come with utility software already installed as part of the operating system.</a:t>
                      </a:r>
                    </a:p>
                  </a:txBody>
                  <a:tcPr marL="46183" marR="46183" marT="23092" marB="2309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buNone/>
                      </a:pPr>
                      <a:r>
                        <a:rPr lang="en-GB" sz="1200"/>
                        <a:t>Examples include disk cleanup tools, backup tools, antivirus/security tools, and file management tools.</a:t>
                      </a:r>
                    </a:p>
                  </a:txBody>
                  <a:tcPr marL="46183" marR="46183" marT="23092" marB="2309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buNone/>
                      </a:pPr>
                      <a:r>
                        <a:rPr lang="en-GB" sz="1200" dirty="0"/>
                        <a:t>Users need these tools to maintain the system without installing extra software.</a:t>
                      </a:r>
                    </a:p>
                  </a:txBody>
                  <a:tcPr marL="46183" marR="46183" marT="23092" marB="2309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132677582"/>
                  </a:ext>
                </a:extLst>
              </a:tr>
              <a:tr h="738936">
                <a:tc>
                  <a:txBody>
                    <a:bodyPr/>
                    <a:lstStyle/>
                    <a:p>
                      <a:pPr>
                        <a:buNone/>
                      </a:pPr>
                      <a:r>
                        <a:rPr lang="en-GB" sz="1200" b="1" dirty="0"/>
                        <a:t>Encryption Software</a:t>
                      </a:r>
                      <a:endParaRPr lang="en-GB" sz="1200" dirty="0"/>
                    </a:p>
                  </a:txBody>
                  <a:tcPr marL="46183" marR="46183" marT="23092" marB="2309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buNone/>
                      </a:pPr>
                      <a:r>
                        <a:rPr lang="en-GB" sz="1200"/>
                        <a:t>Encryption software protects data by converting it into unreadable code.</a:t>
                      </a:r>
                    </a:p>
                  </a:txBody>
                  <a:tcPr marL="46183" marR="46183" marT="23092" marB="2309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buNone/>
                      </a:pPr>
                      <a:r>
                        <a:rPr lang="en-GB" sz="1200"/>
                        <a:t>It uses encryption keys or passwords so only authorised users can access the original data.</a:t>
                      </a:r>
                    </a:p>
                  </a:txBody>
                  <a:tcPr marL="46183" marR="46183" marT="23092" marB="2309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buNone/>
                      </a:pPr>
                      <a:r>
                        <a:rPr lang="en-GB" sz="1200" dirty="0"/>
                        <a:t>It is required to keep sensitive information secure, especially if a device or file is stolen or shared.</a:t>
                      </a:r>
                    </a:p>
                  </a:txBody>
                  <a:tcPr marL="46183" marR="46183" marT="23092" marB="2309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795457555"/>
                  </a:ext>
                </a:extLst>
              </a:tr>
              <a:tr h="738936">
                <a:tc>
                  <a:txBody>
                    <a:bodyPr/>
                    <a:lstStyle/>
                    <a:p>
                      <a:pPr>
                        <a:buNone/>
                      </a:pPr>
                      <a:r>
                        <a:rPr lang="en-GB" sz="1200" b="1" dirty="0"/>
                        <a:t>Defragmentation</a:t>
                      </a:r>
                      <a:endParaRPr lang="en-GB" sz="1200" dirty="0"/>
                    </a:p>
                  </a:txBody>
                  <a:tcPr marL="46183" marR="46183" marT="23092" marB="2309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buNone/>
                      </a:pPr>
                      <a:r>
                        <a:rPr lang="en-GB" sz="1200"/>
                        <a:t>Defragmentation reorganises files on a hard disk drive so that file parts are stored closer together.</a:t>
                      </a:r>
                    </a:p>
                  </a:txBody>
                  <a:tcPr marL="46183" marR="46183" marT="23092" marB="2309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buNone/>
                      </a:pPr>
                      <a:r>
                        <a:rPr lang="en-GB" sz="1200"/>
                        <a:t>This helps the computer access files more quickly and improves disk performance.</a:t>
                      </a:r>
                    </a:p>
                  </a:txBody>
                  <a:tcPr marL="46183" marR="46183" marT="23092" marB="2309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buNone/>
                      </a:pPr>
                      <a:r>
                        <a:rPr lang="en-GB" sz="1200" dirty="0"/>
                        <a:t>It is required for traditional hard drives because files can become scattered over time, slowing the system down.</a:t>
                      </a:r>
                    </a:p>
                  </a:txBody>
                  <a:tcPr marL="46183" marR="46183" marT="23092" marB="2309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940858329"/>
                  </a:ext>
                </a:extLst>
              </a:tr>
              <a:tr h="738936">
                <a:tc>
                  <a:txBody>
                    <a:bodyPr/>
                    <a:lstStyle/>
                    <a:p>
                      <a:pPr>
                        <a:buNone/>
                      </a:pPr>
                      <a:r>
                        <a:rPr lang="en-GB" sz="1200" b="1" dirty="0"/>
                        <a:t>Data Compression</a:t>
                      </a:r>
                      <a:endParaRPr lang="en-GB" sz="1200" dirty="0"/>
                    </a:p>
                  </a:txBody>
                  <a:tcPr marL="46183" marR="46183" marT="23092" marB="2309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buNone/>
                      </a:pPr>
                      <a:r>
                        <a:rPr lang="en-GB" sz="1200"/>
                        <a:t>Data compression reduces the size of files.</a:t>
                      </a:r>
                    </a:p>
                  </a:txBody>
                  <a:tcPr marL="46183" marR="46183" marT="23092" marB="2309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buNone/>
                      </a:pPr>
                      <a:r>
                        <a:rPr lang="en-GB" sz="1200"/>
                        <a:t>It removes or reduces unnecessary data so files take up less storage space and can be transferred more quickly.</a:t>
                      </a:r>
                    </a:p>
                  </a:txBody>
                  <a:tcPr marL="46183" marR="46183" marT="23092" marB="2309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buNone/>
                      </a:pPr>
                      <a:r>
                        <a:rPr lang="en-GB" sz="1200" dirty="0"/>
                        <a:t>It is required to save storage space and make sending, downloading, or backing up files faster.</a:t>
                      </a:r>
                    </a:p>
                  </a:txBody>
                  <a:tcPr marL="46183" marR="46183" marT="23092" marB="2309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411900016"/>
                  </a:ext>
                </a:extLst>
              </a:tr>
            </a:tbl>
          </a:graphicData>
        </a:graphic>
      </p:graphicFrame>
    </p:spTree>
    <p:extLst>
      <p:ext uri="{BB962C8B-B14F-4D97-AF65-F5344CB8AC3E}">
        <p14:creationId xmlns:p14="http://schemas.microsoft.com/office/powerpoint/2010/main" val="289168683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5c348ab7-c4f6-46c3-b69b-b91d4db37fac">
      <Terms xmlns="http://schemas.microsoft.com/office/infopath/2007/PartnerControls"/>
    </lcf76f155ced4ddcb4097134ff3c332f>
    <TaxCatchAll xmlns="44ba5890-ab2c-47f6-9d80-ec07230553a0"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E970A0F26BAE5E40950502EB18AE2306" ma:contentTypeVersion="12" ma:contentTypeDescription="Create a new document." ma:contentTypeScope="" ma:versionID="9548b167d6f91841ecb8a387cd175fcf">
  <xsd:schema xmlns:xsd="http://www.w3.org/2001/XMLSchema" xmlns:xs="http://www.w3.org/2001/XMLSchema" xmlns:p="http://schemas.microsoft.com/office/2006/metadata/properties" xmlns:ns2="5c348ab7-c4f6-46c3-b69b-b91d4db37fac" xmlns:ns3="44ba5890-ab2c-47f6-9d80-ec07230553a0" targetNamespace="http://schemas.microsoft.com/office/2006/metadata/properties" ma:root="true" ma:fieldsID="a86b4c7dd82f87ba5e131256ff5a2085" ns2:_="" ns3:_="">
    <xsd:import namespace="5c348ab7-c4f6-46c3-b69b-b91d4db37fac"/>
    <xsd:import namespace="44ba5890-ab2c-47f6-9d80-ec07230553a0"/>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c348ab7-c4f6-46c3-b69b-b91d4db37fac"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MediaServiceDateTaken" ma:index="12" nillable="true" ma:displayName="MediaServiceDateTaken" ma:hidden="true" ma:indexed="true" ma:internalName="MediaServiceDateTake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323d69b0-bafc-4583-bcfa-a8714820763b"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44ba5890-ab2c-47f6-9d80-ec07230553a0"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3297006e-c247-4f27-bed2-7d0f74b911a2}" ma:internalName="TaxCatchAll" ma:showField="CatchAllData" ma:web="44ba5890-ab2c-47f6-9d80-ec07230553a0">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73CC8A7F-B0B9-4736-AA01-2B843821DF95}">
  <ds:schemaRefs>
    <ds:schemaRef ds:uri="http://schemas.microsoft.com/office/2006/metadata/properties"/>
    <ds:schemaRef ds:uri="http://schemas.microsoft.com/office/infopath/2007/PartnerControls"/>
    <ds:schemaRef ds:uri="5c348ab7-c4f6-46c3-b69b-b91d4db37fac"/>
    <ds:schemaRef ds:uri="44ba5890-ab2c-47f6-9d80-ec07230553a0"/>
  </ds:schemaRefs>
</ds:datastoreItem>
</file>

<file path=customXml/itemProps2.xml><?xml version="1.0" encoding="utf-8"?>
<ds:datastoreItem xmlns:ds="http://schemas.openxmlformats.org/officeDocument/2006/customXml" ds:itemID="{FF42EBAE-0E9F-4ED2-8A1C-3B355CADF2DC}">
  <ds:schemaRefs>
    <ds:schemaRef ds:uri="http://schemas.microsoft.com/sharepoint/v3/contenttype/forms"/>
  </ds:schemaRefs>
</ds:datastoreItem>
</file>

<file path=customXml/itemProps3.xml><?xml version="1.0" encoding="utf-8"?>
<ds:datastoreItem xmlns:ds="http://schemas.openxmlformats.org/officeDocument/2006/customXml" ds:itemID="{04AEC8CE-98CB-4722-9FF2-406CE2DDA2C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5c348ab7-c4f6-46c3-b69b-b91d4db37fac"/>
    <ds:schemaRef ds:uri="44ba5890-ab2c-47f6-9d80-ec07230553a0"/>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58</TotalTime>
  <Words>1824</Words>
  <Application>Microsoft Office PowerPoint</Application>
  <PresentationFormat>Widescreen</PresentationFormat>
  <Paragraphs>108</Paragraphs>
  <Slides>13</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13</vt:i4>
      </vt:variant>
    </vt:vector>
  </HeadingPairs>
  <TitlesOfParts>
    <vt:vector size="18" baseType="lpstr">
      <vt:lpstr>Arial</vt:lpstr>
      <vt:lpstr>Calibri</vt:lpstr>
      <vt:lpstr>Calibri Light</vt:lpstr>
      <vt:lpstr>Century Gothic</vt:lpstr>
      <vt:lpstr>Office Theme</vt:lpstr>
      <vt:lpstr>PowerPoint Presentation</vt:lpstr>
      <vt:lpstr>Topic: J277.1.5.2 Title: Utility Software Date: 30/04/2026</vt:lpstr>
      <vt:lpstr>Knowledge Objectives</vt:lpstr>
      <vt:lpstr>Keywords</vt:lpstr>
      <vt:lpstr>The purpose and functionality of utility software</vt:lpstr>
      <vt:lpstr>Utility Software - Encryption</vt:lpstr>
      <vt:lpstr>Utility Software - Defragmentation</vt:lpstr>
      <vt:lpstr>Utility Software - Compression</vt:lpstr>
      <vt:lpstr>Summary</vt:lpstr>
      <vt:lpstr>Scenarios</vt:lpstr>
      <vt:lpstr>Scenarios (answers)</vt:lpstr>
      <vt:lpstr>Exam Style Questions</vt:lpstr>
      <vt:lpstr>Exam Style Questions (answers)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J277.1.2.2 Secondary Storage</dc:title>
  <dc:creator>Edmund Ryan</dc:creator>
  <cp:lastModifiedBy>Edmund Ryan</cp:lastModifiedBy>
  <cp:revision>2</cp:revision>
  <dcterms:created xsi:type="dcterms:W3CDTF">2023-10-16T08:20:00Z</dcterms:created>
  <dcterms:modified xsi:type="dcterms:W3CDTF">2026-04-30T09:57:25Z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0x010100E970A0F26BAE5E40950502EB18AE2306</vt:lpwstr>
  </property>
  <property fmtid="{D5CDD505-2E9C-101B-9397-08002B2CF9AE}" pid="3" name="Order">
    <vt:r8>2600</vt:r8>
  </property>
  <property fmtid="{D5CDD505-2E9C-101B-9397-08002B2CF9AE}" pid="4" name="xd_Signature">
    <vt:bool>false</vt:bool>
  </property>
  <property fmtid="{D5CDD505-2E9C-101B-9397-08002B2CF9AE}" pid="5" name="xd_ProgID">
    <vt:lpwstr/>
  </property>
  <property fmtid="{D5CDD505-2E9C-101B-9397-08002B2CF9AE}" pid="6" name="_ExtendedDescription">
    <vt:lpwstr/>
  </property>
  <property fmtid="{D5CDD505-2E9C-101B-9397-08002B2CF9AE}" pid="7" name="TriggerFlowInfo">
    <vt:lpwstr/>
  </property>
  <property fmtid="{D5CDD505-2E9C-101B-9397-08002B2CF9AE}" pid="8" name="ComplianceAssetId">
    <vt:lpwstr/>
  </property>
  <property fmtid="{D5CDD505-2E9C-101B-9397-08002B2CF9AE}" pid="9" name="TemplateUrl">
    <vt:lpwstr/>
  </property>
</Properties>
</file>